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Old Standard TT"/>
      <p:regular r:id="rId29"/>
      <p:bold r:id="rId30"/>
      <p:italic r:id="rId31"/>
    </p:embeddedFont>
    <p:embeddedFont>
      <p:font typeface="Gill Sans"/>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OldStandardT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ldStandardTT-italic.fntdata"/><Relationship Id="rId30" Type="http://schemas.openxmlformats.org/officeDocument/2006/relationships/font" Target="fonts/OldStandardTT-bold.fntdata"/><Relationship Id="rId11" Type="http://schemas.openxmlformats.org/officeDocument/2006/relationships/slide" Target="slides/slide5.xml"/><Relationship Id="rId33" Type="http://schemas.openxmlformats.org/officeDocument/2006/relationships/font" Target="fonts/GillSans-bold.fntdata"/><Relationship Id="rId10" Type="http://schemas.openxmlformats.org/officeDocument/2006/relationships/slide" Target="slides/slide4.xml"/><Relationship Id="rId32" Type="http://schemas.openxmlformats.org/officeDocument/2006/relationships/font" Target="fonts/GillSans-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b11a703ba7_0_2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gb11a703ba7_0_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b11a703ba7_0_3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b11a703ba7_0_3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We have binomial data, so we couldn’t use a linear model. Instead, we used a generalized linear model function </a:t>
            </a:r>
            <a:r>
              <a:rPr lang="en"/>
              <a:t>to predict attrition</a:t>
            </a:r>
            <a:r>
              <a:rPr lang="en">
                <a:latin typeface="Arial"/>
                <a:ea typeface="Arial"/>
                <a:cs typeface="Arial"/>
                <a:sym typeface="Arial"/>
              </a:rPr>
              <a:t>. </a:t>
            </a:r>
            <a:r>
              <a:rPr lang="en"/>
              <a:t>In this logistic regression, we included </a:t>
            </a:r>
            <a:r>
              <a:rPr lang="en">
                <a:latin typeface="Arial"/>
                <a:ea typeface="Arial"/>
                <a:cs typeface="Arial"/>
                <a:sym typeface="Arial"/>
              </a:rPr>
              <a:t>all the variables and then will later remove what is irrelevant using the step function and continue refining the model. The summary output shows the coefficients and p-values for these variables. </a:t>
            </a:r>
            <a:endParaRPr>
              <a:latin typeface="Arial"/>
              <a:ea typeface="Arial"/>
              <a:cs typeface="Arial"/>
              <a:sym typeface="Arial"/>
            </a:endParaRPr>
          </a:p>
        </p:txBody>
      </p:sp>
      <p:sp>
        <p:nvSpPr>
          <p:cNvPr id="206" name="Google Shape;206;gb11a703ba7_0_31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b11a703ba7_0_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b11a703ba7_0_31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Arial"/>
                <a:ea typeface="Arial"/>
                <a:cs typeface="Arial"/>
                <a:sym typeface="Arial"/>
              </a:rPr>
              <a:t>So we’ve explained what variables we’re going to use for generating our model. To perform a check for outliers and particularly influential data points, we calculated Cook’s distance using the influence plot function. As we can see from the cook’s d values in the table at the bottom, there are no influential outliers, and leverage is not an issue. To the right, we have our </a:t>
            </a:r>
            <a:r>
              <a:rPr lang="en">
                <a:solidFill>
                  <a:srgbClr val="000000"/>
                </a:solidFill>
                <a:highlight>
                  <a:srgbClr val="FFFFFF"/>
                </a:highlight>
                <a:latin typeface="Arial"/>
                <a:ea typeface="Arial"/>
                <a:cs typeface="Arial"/>
                <a:sym typeface="Arial"/>
              </a:rPr>
              <a:t> "bubble" plot of studentized residuals by hat values, with the areas of the circles representing the observations proportional to Cook's distances. </a:t>
            </a:r>
            <a:r>
              <a:rPr lang="en">
                <a:solidFill>
                  <a:schemeClr val="dk1"/>
                </a:solidFill>
              </a:rPr>
              <a:t>Now, Kavisha will go into depth about continuing the model building and selection steps.</a:t>
            </a:r>
            <a:endParaRPr>
              <a:solidFill>
                <a:srgbClr val="000000"/>
              </a:solidFill>
              <a:latin typeface="Arial"/>
              <a:ea typeface="Arial"/>
              <a:cs typeface="Arial"/>
              <a:sym typeface="Arial"/>
            </a:endParaRPr>
          </a:p>
        </p:txBody>
      </p:sp>
      <p:sp>
        <p:nvSpPr>
          <p:cNvPr id="214" name="Google Shape;214;gb11a703ba7_0_31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b11a703ba7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b11a703ba7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b11a703ba7_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b11a703ba7_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b11a703ba7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b11a703ba7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b11a703ba7_7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b11a703ba7_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b11a703ba7_7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b11a703ba7_7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b11a703ba7_6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b11a703ba7_6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b11a703ba7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b11a703ba7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b11a703ba7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b11a703ba7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b11a703ba7_0_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b11a703ba7_0_2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gb11a703ba7_0_23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b11a703ba7_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b11a703ba7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b11a703ba7_0_3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b11a703ba7_0_3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b11a703ba7_6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b11a703ba7_6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b11a703ba7_0_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b11a703ba7_0_24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gb11a703ba7_0_24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b11a703ba7_0_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b11a703ba7_0_2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gb11a703ba7_0_26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b11a703ba7_0_2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gb11a703ba7_0_2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b11a703ba7_0_2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b11a703ba7_0_2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gb11a703ba7_0_2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gb11a703ba7_0_2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b11a703ba7_7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b11a703ba7_7_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000000"/>
              </a:buClr>
              <a:buSzPts val="1200"/>
              <a:buChar char="●"/>
            </a:pPr>
            <a:r>
              <a:rPr lang="en">
                <a:solidFill>
                  <a:srgbClr val="000000"/>
                </a:solidFill>
                <a:latin typeface="Arial"/>
                <a:ea typeface="Arial"/>
                <a:cs typeface="Arial"/>
                <a:sym typeface="Arial"/>
              </a:rPr>
              <a:t>In these plots, we can see certain variables which are likely to contribute more to potential models. We have percenta</a:t>
            </a:r>
            <a:r>
              <a:rPr lang="en"/>
              <a:t>ges on the y axis, and different levels of factor variables on the x-axis.</a:t>
            </a:r>
            <a:endParaRPr>
              <a:solidFill>
                <a:srgbClr val="000000"/>
              </a:solidFill>
              <a:latin typeface="Arial"/>
              <a:ea typeface="Arial"/>
              <a:cs typeface="Arial"/>
              <a:sym typeface="Arial"/>
            </a:endParaRPr>
          </a:p>
          <a:p>
            <a:pPr indent="-304800" lvl="0" marL="457200" rtl="0" algn="l">
              <a:spcBef>
                <a:spcPts val="0"/>
              </a:spcBef>
              <a:spcAft>
                <a:spcPts val="0"/>
              </a:spcAft>
              <a:buClr>
                <a:srgbClr val="000000"/>
              </a:buClr>
              <a:buSzPts val="1200"/>
              <a:buChar char="●"/>
            </a:pPr>
            <a:r>
              <a:rPr lang="en">
                <a:solidFill>
                  <a:srgbClr val="000000"/>
                </a:solidFill>
                <a:latin typeface="Arial"/>
                <a:ea typeface="Arial"/>
                <a:cs typeface="Arial"/>
                <a:sym typeface="Arial"/>
              </a:rPr>
              <a:t>To point out a few, lets look at </a:t>
            </a:r>
            <a:r>
              <a:rPr lang="en"/>
              <a:t>business travel and environment satisfaction. We see that more frequent travel and lower levels of environment satisfaction are correlated with greater attrition, as in the bottom and top plots on the left. On the other hand, more job involvement has lower attrition.</a:t>
            </a:r>
            <a:endParaRPr>
              <a:solidFill>
                <a:srgbClr val="000000"/>
              </a:solidFill>
              <a:latin typeface="Arial"/>
              <a:ea typeface="Arial"/>
              <a:cs typeface="Arial"/>
              <a:sym typeface="Arial"/>
            </a:endParaRPr>
          </a:p>
        </p:txBody>
      </p:sp>
      <p:sp>
        <p:nvSpPr>
          <p:cNvPr id="172" name="Google Shape;172;gb11a703ba7_7_3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b11a703ba7_7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b11a703ba7_7_4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Font typeface="Arial"/>
              <a:buChar char="●"/>
            </a:pPr>
            <a:r>
              <a:rPr lang="en"/>
              <a:t>In the top, left plots, we see that </a:t>
            </a:r>
            <a:r>
              <a:rPr lang="en">
                <a:solidFill>
                  <a:srgbClr val="000000"/>
                </a:solidFill>
                <a:latin typeface="Arial"/>
                <a:ea typeface="Arial"/>
                <a:cs typeface="Arial"/>
                <a:sym typeface="Arial"/>
              </a:rPr>
              <a:t>there seems to be greater attrition for married people than divorced people. We had expected to see more attrition among singles, which is also clear from this plot.</a:t>
            </a:r>
            <a:r>
              <a:rPr lang="en"/>
              <a:t> Overtime is also correlated with a higher attrition level at 30 versus 10%.</a:t>
            </a:r>
            <a:endParaRPr>
              <a:solidFill>
                <a:srgbClr val="000000"/>
              </a:solidFill>
              <a:latin typeface="Arial"/>
              <a:ea typeface="Arial"/>
              <a:cs typeface="Arial"/>
              <a:sym typeface="Arial"/>
            </a:endParaRPr>
          </a:p>
        </p:txBody>
      </p:sp>
      <p:sp>
        <p:nvSpPr>
          <p:cNvPr id="186" name="Google Shape;186;gb11a703ba7_7_4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b11a703ba7_0_3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Arial"/>
                <a:ea typeface="Arial"/>
                <a:cs typeface="Arial"/>
                <a:sym typeface="Arial"/>
              </a:rPr>
              <a:t>To see if the variables were normally distributed, we performed a quick check of normality. A glance through the output, as seen on the right, reveals that most variables look normal with </a:t>
            </a:r>
            <a:r>
              <a:rPr lang="en"/>
              <a:t>relatively</a:t>
            </a:r>
            <a:r>
              <a:rPr lang="en">
                <a:latin typeface="Arial"/>
                <a:ea typeface="Arial"/>
                <a:cs typeface="Arial"/>
                <a:sym typeface="Arial"/>
              </a:rPr>
              <a:t> straight lines, and we shouldn’t see any unevenness when generating our model, which will initially include all the variables, both factor and numerical. Due to slight variations in some variables, we also scaled our data for better accuracy.</a:t>
            </a:r>
            <a:endParaRPr>
              <a:latin typeface="Arial"/>
              <a:ea typeface="Arial"/>
              <a:cs typeface="Arial"/>
              <a:sym typeface="Arial"/>
            </a:endParaRPr>
          </a:p>
        </p:txBody>
      </p:sp>
      <p:sp>
        <p:nvSpPr>
          <p:cNvPr id="198" name="Google Shape;198;gb11a703ba7_0_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sp>
        <p:nvSpPr>
          <p:cNvPr id="55" name="Google Shape;55;p14"/>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 name="Google Shape;56;p14"/>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57" name="Google Shape;57;p14"/>
          <p:cNvSpPr txBox="1"/>
          <p:nvPr>
            <p:ph type="ctrTitle"/>
          </p:nvPr>
        </p:nvSpPr>
        <p:spPr>
          <a:xfrm>
            <a:off x="512700" y="1893300"/>
            <a:ext cx="8118600" cy="1522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4200"/>
              <a:buNone/>
              <a:defRPr sz="4200">
                <a:solidFill>
                  <a:schemeClr val="accent1"/>
                </a:solidFill>
              </a:defRPr>
            </a:lvl1pPr>
            <a:lvl2pPr lvl="1" rtl="0">
              <a:spcBef>
                <a:spcPts val="0"/>
              </a:spcBef>
              <a:spcAft>
                <a:spcPts val="0"/>
              </a:spcAft>
              <a:buClr>
                <a:schemeClr val="accent1"/>
              </a:buClr>
              <a:buSzPts val="4200"/>
              <a:buNone/>
              <a:defRPr sz="4200">
                <a:solidFill>
                  <a:schemeClr val="accent1"/>
                </a:solidFill>
              </a:defRPr>
            </a:lvl2pPr>
            <a:lvl3pPr lvl="2" rtl="0">
              <a:spcBef>
                <a:spcPts val="0"/>
              </a:spcBef>
              <a:spcAft>
                <a:spcPts val="0"/>
              </a:spcAft>
              <a:buClr>
                <a:schemeClr val="accent1"/>
              </a:buClr>
              <a:buSzPts val="4200"/>
              <a:buNone/>
              <a:defRPr sz="4200">
                <a:solidFill>
                  <a:schemeClr val="accent1"/>
                </a:solidFill>
              </a:defRPr>
            </a:lvl3pPr>
            <a:lvl4pPr lvl="3" rtl="0">
              <a:spcBef>
                <a:spcPts val="0"/>
              </a:spcBef>
              <a:spcAft>
                <a:spcPts val="0"/>
              </a:spcAft>
              <a:buClr>
                <a:schemeClr val="accent1"/>
              </a:buClr>
              <a:buSzPts val="4200"/>
              <a:buNone/>
              <a:defRPr sz="4200">
                <a:solidFill>
                  <a:schemeClr val="accent1"/>
                </a:solidFill>
              </a:defRPr>
            </a:lvl4pPr>
            <a:lvl5pPr lvl="4" rtl="0">
              <a:spcBef>
                <a:spcPts val="0"/>
              </a:spcBef>
              <a:spcAft>
                <a:spcPts val="0"/>
              </a:spcAft>
              <a:buClr>
                <a:schemeClr val="accent1"/>
              </a:buClr>
              <a:buSzPts val="4200"/>
              <a:buNone/>
              <a:defRPr sz="4200">
                <a:solidFill>
                  <a:schemeClr val="accent1"/>
                </a:solidFill>
              </a:defRPr>
            </a:lvl5pPr>
            <a:lvl6pPr lvl="5" rtl="0">
              <a:spcBef>
                <a:spcPts val="0"/>
              </a:spcBef>
              <a:spcAft>
                <a:spcPts val="0"/>
              </a:spcAft>
              <a:buClr>
                <a:schemeClr val="accent1"/>
              </a:buClr>
              <a:buSzPts val="4200"/>
              <a:buNone/>
              <a:defRPr sz="4200">
                <a:solidFill>
                  <a:schemeClr val="accent1"/>
                </a:solidFill>
              </a:defRPr>
            </a:lvl6pPr>
            <a:lvl7pPr lvl="6" rtl="0">
              <a:spcBef>
                <a:spcPts val="0"/>
              </a:spcBef>
              <a:spcAft>
                <a:spcPts val="0"/>
              </a:spcAft>
              <a:buClr>
                <a:schemeClr val="accent1"/>
              </a:buClr>
              <a:buSzPts val="4200"/>
              <a:buNone/>
              <a:defRPr sz="4200">
                <a:solidFill>
                  <a:schemeClr val="accent1"/>
                </a:solidFill>
              </a:defRPr>
            </a:lvl7pPr>
            <a:lvl8pPr lvl="7" rtl="0">
              <a:spcBef>
                <a:spcPts val="0"/>
              </a:spcBef>
              <a:spcAft>
                <a:spcPts val="0"/>
              </a:spcAft>
              <a:buClr>
                <a:schemeClr val="accent1"/>
              </a:buClr>
              <a:buSzPts val="4200"/>
              <a:buNone/>
              <a:defRPr sz="4200">
                <a:solidFill>
                  <a:schemeClr val="accent1"/>
                </a:solidFill>
              </a:defRPr>
            </a:lvl8pPr>
            <a:lvl9pPr lvl="8" rtl="0">
              <a:spcBef>
                <a:spcPts val="0"/>
              </a:spcBef>
              <a:spcAft>
                <a:spcPts val="0"/>
              </a:spcAft>
              <a:buClr>
                <a:schemeClr val="accent1"/>
              </a:buClr>
              <a:buSzPts val="4200"/>
              <a:buNone/>
              <a:defRPr sz="4200">
                <a:solidFill>
                  <a:schemeClr val="accent1"/>
                </a:solidFill>
              </a:defRPr>
            </a:lvl9pPr>
          </a:lstStyle>
          <a:p/>
        </p:txBody>
      </p:sp>
      <p:sp>
        <p:nvSpPr>
          <p:cNvPr id="58" name="Google Shape;58;p14"/>
          <p:cNvSpPr txBox="1"/>
          <p:nvPr>
            <p:ph idx="1" type="subTitle"/>
          </p:nvPr>
        </p:nvSpPr>
        <p:spPr>
          <a:xfrm>
            <a:off x="512700" y="3840639"/>
            <a:ext cx="8118600" cy="78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2"/>
              </a:buClr>
              <a:buSzPts val="2400"/>
              <a:buNone/>
              <a:defRPr sz="2400">
                <a:solidFill>
                  <a:schemeClr val="accent2"/>
                </a:solidFill>
              </a:defRPr>
            </a:lvl1pPr>
            <a:lvl2pPr lvl="1" rtl="0">
              <a:lnSpc>
                <a:spcPct val="100000"/>
              </a:lnSpc>
              <a:spcBef>
                <a:spcPts val="0"/>
              </a:spcBef>
              <a:spcAft>
                <a:spcPts val="0"/>
              </a:spcAft>
              <a:buClr>
                <a:schemeClr val="accent2"/>
              </a:buClr>
              <a:buSzPts val="2400"/>
              <a:buNone/>
              <a:defRPr sz="2400">
                <a:solidFill>
                  <a:schemeClr val="accent2"/>
                </a:solidFill>
              </a:defRPr>
            </a:lvl2pPr>
            <a:lvl3pPr lvl="2" rtl="0">
              <a:lnSpc>
                <a:spcPct val="100000"/>
              </a:lnSpc>
              <a:spcBef>
                <a:spcPts val="0"/>
              </a:spcBef>
              <a:spcAft>
                <a:spcPts val="0"/>
              </a:spcAft>
              <a:buClr>
                <a:schemeClr val="accent2"/>
              </a:buClr>
              <a:buSzPts val="2400"/>
              <a:buNone/>
              <a:defRPr sz="2400">
                <a:solidFill>
                  <a:schemeClr val="accent2"/>
                </a:solidFill>
              </a:defRPr>
            </a:lvl3pPr>
            <a:lvl4pPr lvl="3" rtl="0">
              <a:lnSpc>
                <a:spcPct val="100000"/>
              </a:lnSpc>
              <a:spcBef>
                <a:spcPts val="0"/>
              </a:spcBef>
              <a:spcAft>
                <a:spcPts val="0"/>
              </a:spcAft>
              <a:buClr>
                <a:schemeClr val="accent2"/>
              </a:buClr>
              <a:buSzPts val="2400"/>
              <a:buNone/>
              <a:defRPr sz="2400">
                <a:solidFill>
                  <a:schemeClr val="accent2"/>
                </a:solidFill>
              </a:defRPr>
            </a:lvl4pPr>
            <a:lvl5pPr lvl="4" rtl="0">
              <a:lnSpc>
                <a:spcPct val="100000"/>
              </a:lnSpc>
              <a:spcBef>
                <a:spcPts val="0"/>
              </a:spcBef>
              <a:spcAft>
                <a:spcPts val="0"/>
              </a:spcAft>
              <a:buClr>
                <a:schemeClr val="accent2"/>
              </a:buClr>
              <a:buSzPts val="2400"/>
              <a:buNone/>
              <a:defRPr sz="2400">
                <a:solidFill>
                  <a:schemeClr val="accent2"/>
                </a:solidFill>
              </a:defRPr>
            </a:lvl5pPr>
            <a:lvl6pPr lvl="5" rtl="0">
              <a:lnSpc>
                <a:spcPct val="100000"/>
              </a:lnSpc>
              <a:spcBef>
                <a:spcPts val="0"/>
              </a:spcBef>
              <a:spcAft>
                <a:spcPts val="0"/>
              </a:spcAft>
              <a:buClr>
                <a:schemeClr val="accent2"/>
              </a:buClr>
              <a:buSzPts val="2400"/>
              <a:buNone/>
              <a:defRPr sz="2400">
                <a:solidFill>
                  <a:schemeClr val="accent2"/>
                </a:solidFill>
              </a:defRPr>
            </a:lvl6pPr>
            <a:lvl7pPr lvl="6" rtl="0">
              <a:lnSpc>
                <a:spcPct val="100000"/>
              </a:lnSpc>
              <a:spcBef>
                <a:spcPts val="0"/>
              </a:spcBef>
              <a:spcAft>
                <a:spcPts val="0"/>
              </a:spcAft>
              <a:buClr>
                <a:schemeClr val="accent2"/>
              </a:buClr>
              <a:buSzPts val="2400"/>
              <a:buNone/>
              <a:defRPr sz="2400">
                <a:solidFill>
                  <a:schemeClr val="accent2"/>
                </a:solidFill>
              </a:defRPr>
            </a:lvl7pPr>
            <a:lvl8pPr lvl="7" rtl="0">
              <a:lnSpc>
                <a:spcPct val="100000"/>
              </a:lnSpc>
              <a:spcBef>
                <a:spcPts val="0"/>
              </a:spcBef>
              <a:spcAft>
                <a:spcPts val="0"/>
              </a:spcAft>
              <a:buClr>
                <a:schemeClr val="accent2"/>
              </a:buClr>
              <a:buSzPts val="2400"/>
              <a:buNone/>
              <a:defRPr sz="2400">
                <a:solidFill>
                  <a:schemeClr val="accent2"/>
                </a:solidFill>
              </a:defRPr>
            </a:lvl8pPr>
            <a:lvl9pPr lvl="8" rtl="0">
              <a:lnSpc>
                <a:spcPct val="100000"/>
              </a:lnSpc>
              <a:spcBef>
                <a:spcPts val="0"/>
              </a:spcBef>
              <a:spcAft>
                <a:spcPts val="0"/>
              </a:spcAft>
              <a:buClr>
                <a:schemeClr val="accent2"/>
              </a:buClr>
              <a:buSzPts val="2400"/>
              <a:buNone/>
              <a:defRPr sz="2400">
                <a:solidFill>
                  <a:schemeClr val="accent2"/>
                </a:solidFill>
              </a:defRPr>
            </a:lvl9pPr>
          </a:lstStyle>
          <a:p/>
        </p:txBody>
      </p:sp>
      <p:sp>
        <p:nvSpPr>
          <p:cNvPr id="59" name="Google Shape;59;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0" name="Shape 60"/>
        <p:cNvGrpSpPr/>
        <p:nvPr/>
      </p:nvGrpSpPr>
      <p:grpSpPr>
        <a:xfrm>
          <a:off x="0" y="0"/>
          <a:ext cx="0" cy="0"/>
          <a:chOff x="0" y="0"/>
          <a:chExt cx="0" cy="0"/>
        </a:xfrm>
      </p:grpSpPr>
      <p:cxnSp>
        <p:nvCxnSpPr>
          <p:cNvPr id="61" name="Google Shape;61;p15"/>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62" name="Google Shape;62;p15"/>
          <p:cNvSpPr txBox="1"/>
          <p:nvPr>
            <p:ph type="title"/>
          </p:nvPr>
        </p:nvSpPr>
        <p:spPr>
          <a:xfrm>
            <a:off x="512700" y="1893300"/>
            <a:ext cx="8118600" cy="1522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6000"/>
              <a:buNone/>
              <a:defRPr sz="6000">
                <a:solidFill>
                  <a:schemeClr val="accent1"/>
                </a:solidFill>
              </a:defRPr>
            </a:lvl1pPr>
            <a:lvl2pPr lvl="1" rtl="0">
              <a:spcBef>
                <a:spcPts val="0"/>
              </a:spcBef>
              <a:spcAft>
                <a:spcPts val="0"/>
              </a:spcAft>
              <a:buClr>
                <a:schemeClr val="accent1"/>
              </a:buClr>
              <a:buSzPts val="6000"/>
              <a:buNone/>
              <a:defRPr sz="6000">
                <a:solidFill>
                  <a:schemeClr val="accent1"/>
                </a:solidFill>
              </a:defRPr>
            </a:lvl2pPr>
            <a:lvl3pPr lvl="2" rtl="0">
              <a:spcBef>
                <a:spcPts val="0"/>
              </a:spcBef>
              <a:spcAft>
                <a:spcPts val="0"/>
              </a:spcAft>
              <a:buClr>
                <a:schemeClr val="accent1"/>
              </a:buClr>
              <a:buSzPts val="6000"/>
              <a:buNone/>
              <a:defRPr sz="6000">
                <a:solidFill>
                  <a:schemeClr val="accent1"/>
                </a:solidFill>
              </a:defRPr>
            </a:lvl3pPr>
            <a:lvl4pPr lvl="3" rtl="0">
              <a:spcBef>
                <a:spcPts val="0"/>
              </a:spcBef>
              <a:spcAft>
                <a:spcPts val="0"/>
              </a:spcAft>
              <a:buClr>
                <a:schemeClr val="accent1"/>
              </a:buClr>
              <a:buSzPts val="6000"/>
              <a:buNone/>
              <a:defRPr sz="6000">
                <a:solidFill>
                  <a:schemeClr val="accent1"/>
                </a:solidFill>
              </a:defRPr>
            </a:lvl4pPr>
            <a:lvl5pPr lvl="4" rtl="0">
              <a:spcBef>
                <a:spcPts val="0"/>
              </a:spcBef>
              <a:spcAft>
                <a:spcPts val="0"/>
              </a:spcAft>
              <a:buClr>
                <a:schemeClr val="accent1"/>
              </a:buClr>
              <a:buSzPts val="6000"/>
              <a:buNone/>
              <a:defRPr sz="6000">
                <a:solidFill>
                  <a:schemeClr val="accent1"/>
                </a:solidFill>
              </a:defRPr>
            </a:lvl5pPr>
            <a:lvl6pPr lvl="5" rtl="0">
              <a:spcBef>
                <a:spcPts val="0"/>
              </a:spcBef>
              <a:spcAft>
                <a:spcPts val="0"/>
              </a:spcAft>
              <a:buClr>
                <a:schemeClr val="accent1"/>
              </a:buClr>
              <a:buSzPts val="6000"/>
              <a:buNone/>
              <a:defRPr sz="6000">
                <a:solidFill>
                  <a:schemeClr val="accent1"/>
                </a:solidFill>
              </a:defRPr>
            </a:lvl6pPr>
            <a:lvl7pPr lvl="6" rtl="0">
              <a:spcBef>
                <a:spcPts val="0"/>
              </a:spcBef>
              <a:spcAft>
                <a:spcPts val="0"/>
              </a:spcAft>
              <a:buClr>
                <a:schemeClr val="accent1"/>
              </a:buClr>
              <a:buSzPts val="6000"/>
              <a:buNone/>
              <a:defRPr sz="6000">
                <a:solidFill>
                  <a:schemeClr val="accent1"/>
                </a:solidFill>
              </a:defRPr>
            </a:lvl7pPr>
            <a:lvl8pPr lvl="7" rtl="0">
              <a:spcBef>
                <a:spcPts val="0"/>
              </a:spcBef>
              <a:spcAft>
                <a:spcPts val="0"/>
              </a:spcAft>
              <a:buClr>
                <a:schemeClr val="accent1"/>
              </a:buClr>
              <a:buSzPts val="6000"/>
              <a:buNone/>
              <a:defRPr sz="6000">
                <a:solidFill>
                  <a:schemeClr val="accent1"/>
                </a:solidFill>
              </a:defRPr>
            </a:lvl8pPr>
            <a:lvl9pPr lvl="8" rtl="0">
              <a:spcBef>
                <a:spcPts val="0"/>
              </a:spcBef>
              <a:spcAft>
                <a:spcPts val="0"/>
              </a:spcAft>
              <a:buClr>
                <a:schemeClr val="accent1"/>
              </a:buClr>
              <a:buSzPts val="6000"/>
              <a:buNone/>
              <a:defRPr sz="6000">
                <a:solidFill>
                  <a:schemeClr val="accent1"/>
                </a:solidFill>
              </a:defRPr>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sp>
        <p:nvSpPr>
          <p:cNvPr id="65" name="Google Shape;65;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171600"/>
            <a:ext cx="8520600" cy="3397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 name="Google Shape;71;p17"/>
          <p:cNvSpPr txBox="1"/>
          <p:nvPr>
            <p:ph idx="1" type="body"/>
          </p:nvPr>
        </p:nvSpPr>
        <p:spPr>
          <a:xfrm>
            <a:off x="311700" y="1171675"/>
            <a:ext cx="3999900" cy="339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2" type="body"/>
          </p:nvPr>
        </p:nvSpPr>
        <p:spPr>
          <a:xfrm>
            <a:off x="4832400" y="1171675"/>
            <a:ext cx="3999900" cy="3397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18"/>
          <p:cNvSpPr txBox="1"/>
          <p:nvPr>
            <p:ph type="title"/>
          </p:nvPr>
        </p:nvSpPr>
        <p:spPr>
          <a:xfrm>
            <a:off x="311700" y="445025"/>
            <a:ext cx="8520600" cy="6132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 name="Google Shape;7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 name="Shape 77"/>
        <p:cNvGrpSpPr/>
        <p:nvPr/>
      </p:nvGrpSpPr>
      <p:grpSpPr>
        <a:xfrm>
          <a:off x="0" y="0"/>
          <a:ext cx="0" cy="0"/>
          <a:chOff x="0" y="0"/>
          <a:chExt cx="0" cy="0"/>
        </a:xfrm>
      </p:grpSpPr>
      <p:sp>
        <p:nvSpPr>
          <p:cNvPr id="78" name="Google Shape;78;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0" name="Google Shape;80;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accent1"/>
              </a:buClr>
              <a:buSzPts val="5400"/>
              <a:buNone/>
              <a:defRPr sz="5400">
                <a:solidFill>
                  <a:schemeClr val="accent1"/>
                </a:solidFill>
              </a:defRPr>
            </a:lvl1pPr>
            <a:lvl2pPr lvl="1" rtl="0">
              <a:spcBef>
                <a:spcPts val="0"/>
              </a:spcBef>
              <a:spcAft>
                <a:spcPts val="0"/>
              </a:spcAft>
              <a:buClr>
                <a:schemeClr val="accent1"/>
              </a:buClr>
              <a:buSzPts val="5400"/>
              <a:buNone/>
              <a:defRPr sz="5400">
                <a:solidFill>
                  <a:schemeClr val="accent1"/>
                </a:solidFill>
              </a:defRPr>
            </a:lvl2pPr>
            <a:lvl3pPr lvl="2" rtl="0">
              <a:spcBef>
                <a:spcPts val="0"/>
              </a:spcBef>
              <a:spcAft>
                <a:spcPts val="0"/>
              </a:spcAft>
              <a:buClr>
                <a:schemeClr val="accent1"/>
              </a:buClr>
              <a:buSzPts val="5400"/>
              <a:buNone/>
              <a:defRPr sz="5400">
                <a:solidFill>
                  <a:schemeClr val="accent1"/>
                </a:solidFill>
              </a:defRPr>
            </a:lvl3pPr>
            <a:lvl4pPr lvl="3" rtl="0">
              <a:spcBef>
                <a:spcPts val="0"/>
              </a:spcBef>
              <a:spcAft>
                <a:spcPts val="0"/>
              </a:spcAft>
              <a:buClr>
                <a:schemeClr val="accent1"/>
              </a:buClr>
              <a:buSzPts val="5400"/>
              <a:buNone/>
              <a:defRPr sz="5400">
                <a:solidFill>
                  <a:schemeClr val="accent1"/>
                </a:solidFill>
              </a:defRPr>
            </a:lvl4pPr>
            <a:lvl5pPr lvl="4" rtl="0">
              <a:spcBef>
                <a:spcPts val="0"/>
              </a:spcBef>
              <a:spcAft>
                <a:spcPts val="0"/>
              </a:spcAft>
              <a:buClr>
                <a:schemeClr val="accent1"/>
              </a:buClr>
              <a:buSzPts val="5400"/>
              <a:buNone/>
              <a:defRPr sz="5400">
                <a:solidFill>
                  <a:schemeClr val="accent1"/>
                </a:solidFill>
              </a:defRPr>
            </a:lvl5pPr>
            <a:lvl6pPr lvl="5" rtl="0">
              <a:spcBef>
                <a:spcPts val="0"/>
              </a:spcBef>
              <a:spcAft>
                <a:spcPts val="0"/>
              </a:spcAft>
              <a:buClr>
                <a:schemeClr val="accent1"/>
              </a:buClr>
              <a:buSzPts val="5400"/>
              <a:buNone/>
              <a:defRPr sz="5400">
                <a:solidFill>
                  <a:schemeClr val="accent1"/>
                </a:solidFill>
              </a:defRPr>
            </a:lvl6pPr>
            <a:lvl7pPr lvl="6" rtl="0">
              <a:spcBef>
                <a:spcPts val="0"/>
              </a:spcBef>
              <a:spcAft>
                <a:spcPts val="0"/>
              </a:spcAft>
              <a:buClr>
                <a:schemeClr val="accent1"/>
              </a:buClr>
              <a:buSzPts val="5400"/>
              <a:buNone/>
              <a:defRPr sz="5400">
                <a:solidFill>
                  <a:schemeClr val="accent1"/>
                </a:solidFill>
              </a:defRPr>
            </a:lvl7pPr>
            <a:lvl8pPr lvl="7" rtl="0">
              <a:spcBef>
                <a:spcPts val="0"/>
              </a:spcBef>
              <a:spcAft>
                <a:spcPts val="0"/>
              </a:spcAft>
              <a:buClr>
                <a:schemeClr val="accent1"/>
              </a:buClr>
              <a:buSzPts val="5400"/>
              <a:buNone/>
              <a:defRPr sz="5400">
                <a:solidFill>
                  <a:schemeClr val="accent1"/>
                </a:solidFill>
              </a:defRPr>
            </a:lvl8pPr>
            <a:lvl9pPr lvl="8" rtl="0">
              <a:spcBef>
                <a:spcPts val="0"/>
              </a:spcBef>
              <a:spcAft>
                <a:spcPts val="0"/>
              </a:spcAft>
              <a:buClr>
                <a:schemeClr val="accent1"/>
              </a:buClr>
              <a:buSzPts val="5400"/>
              <a:buNone/>
              <a:defRPr sz="5400">
                <a:solidFill>
                  <a:schemeClr val="accent1"/>
                </a:solidFill>
              </a:defRPr>
            </a:lvl9pPr>
          </a:lstStyle>
          <a:p/>
        </p:txBody>
      </p:sp>
      <p:sp>
        <p:nvSpPr>
          <p:cNvPr id="83" name="Google Shape;83;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1"/>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21"/>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87" name="Google Shape;87;p21"/>
          <p:cNvSpPr txBox="1"/>
          <p:nvPr>
            <p:ph type="title"/>
          </p:nvPr>
        </p:nvSpPr>
        <p:spPr>
          <a:xfrm>
            <a:off x="265500" y="1382350"/>
            <a:ext cx="4045200" cy="1333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4200"/>
              <a:buNone/>
              <a:defRPr sz="4200">
                <a:solidFill>
                  <a:schemeClr val="lt2"/>
                </a:solidFill>
              </a:defRPr>
            </a:lvl1pPr>
            <a:lvl2pPr lvl="1" rtl="0" algn="ctr">
              <a:spcBef>
                <a:spcPts val="0"/>
              </a:spcBef>
              <a:spcAft>
                <a:spcPts val="0"/>
              </a:spcAft>
              <a:buClr>
                <a:schemeClr val="lt2"/>
              </a:buClr>
              <a:buSzPts val="4200"/>
              <a:buNone/>
              <a:defRPr sz="4200">
                <a:solidFill>
                  <a:schemeClr val="lt2"/>
                </a:solidFill>
              </a:defRPr>
            </a:lvl2pPr>
            <a:lvl3pPr lvl="2" rtl="0" algn="ctr">
              <a:spcBef>
                <a:spcPts val="0"/>
              </a:spcBef>
              <a:spcAft>
                <a:spcPts val="0"/>
              </a:spcAft>
              <a:buClr>
                <a:schemeClr val="lt2"/>
              </a:buClr>
              <a:buSzPts val="4200"/>
              <a:buNone/>
              <a:defRPr sz="4200">
                <a:solidFill>
                  <a:schemeClr val="lt2"/>
                </a:solidFill>
              </a:defRPr>
            </a:lvl3pPr>
            <a:lvl4pPr lvl="3" rtl="0" algn="ctr">
              <a:spcBef>
                <a:spcPts val="0"/>
              </a:spcBef>
              <a:spcAft>
                <a:spcPts val="0"/>
              </a:spcAft>
              <a:buClr>
                <a:schemeClr val="lt2"/>
              </a:buClr>
              <a:buSzPts val="4200"/>
              <a:buNone/>
              <a:defRPr sz="4200">
                <a:solidFill>
                  <a:schemeClr val="lt2"/>
                </a:solidFill>
              </a:defRPr>
            </a:lvl4pPr>
            <a:lvl5pPr lvl="4" rtl="0" algn="ctr">
              <a:spcBef>
                <a:spcPts val="0"/>
              </a:spcBef>
              <a:spcAft>
                <a:spcPts val="0"/>
              </a:spcAft>
              <a:buClr>
                <a:schemeClr val="lt2"/>
              </a:buClr>
              <a:buSzPts val="4200"/>
              <a:buNone/>
              <a:defRPr sz="4200">
                <a:solidFill>
                  <a:schemeClr val="lt2"/>
                </a:solidFill>
              </a:defRPr>
            </a:lvl5pPr>
            <a:lvl6pPr lvl="5" rtl="0" algn="ctr">
              <a:spcBef>
                <a:spcPts val="0"/>
              </a:spcBef>
              <a:spcAft>
                <a:spcPts val="0"/>
              </a:spcAft>
              <a:buClr>
                <a:schemeClr val="lt2"/>
              </a:buClr>
              <a:buSzPts val="4200"/>
              <a:buNone/>
              <a:defRPr sz="4200">
                <a:solidFill>
                  <a:schemeClr val="lt2"/>
                </a:solidFill>
              </a:defRPr>
            </a:lvl6pPr>
            <a:lvl7pPr lvl="6" rtl="0" algn="ctr">
              <a:spcBef>
                <a:spcPts val="0"/>
              </a:spcBef>
              <a:spcAft>
                <a:spcPts val="0"/>
              </a:spcAft>
              <a:buClr>
                <a:schemeClr val="lt2"/>
              </a:buClr>
              <a:buSzPts val="4200"/>
              <a:buNone/>
              <a:defRPr sz="4200">
                <a:solidFill>
                  <a:schemeClr val="lt2"/>
                </a:solidFill>
              </a:defRPr>
            </a:lvl7pPr>
            <a:lvl8pPr lvl="7" rtl="0" algn="ctr">
              <a:spcBef>
                <a:spcPts val="0"/>
              </a:spcBef>
              <a:spcAft>
                <a:spcPts val="0"/>
              </a:spcAft>
              <a:buClr>
                <a:schemeClr val="lt2"/>
              </a:buClr>
              <a:buSzPts val="4200"/>
              <a:buNone/>
              <a:defRPr sz="4200">
                <a:solidFill>
                  <a:schemeClr val="lt2"/>
                </a:solidFill>
              </a:defRPr>
            </a:lvl8pPr>
            <a:lvl9pPr lvl="8" rtl="0" algn="ctr">
              <a:spcBef>
                <a:spcPts val="0"/>
              </a:spcBef>
              <a:spcAft>
                <a:spcPts val="0"/>
              </a:spcAft>
              <a:buClr>
                <a:schemeClr val="lt2"/>
              </a:buClr>
              <a:buSzPts val="4200"/>
              <a:buNone/>
              <a:defRPr sz="4200">
                <a:solidFill>
                  <a:schemeClr val="lt2"/>
                </a:solidFill>
              </a:defRPr>
            </a:lvl9pPr>
          </a:lstStyle>
          <a:p/>
        </p:txBody>
      </p:sp>
      <p:sp>
        <p:nvSpPr>
          <p:cNvPr id="88" name="Google Shape;88;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9" name="Google Shape;89;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accent1"/>
              </a:buClr>
              <a:buSzPts val="1800"/>
              <a:buChar char="●"/>
              <a:defRPr>
                <a:solidFill>
                  <a:schemeClr val="accent1"/>
                </a:solidFill>
              </a:defRPr>
            </a:lvl1pPr>
            <a:lvl2pPr indent="-317500" lvl="1" marL="914400" rtl="0">
              <a:spcBef>
                <a:spcPts val="1600"/>
              </a:spcBef>
              <a:spcAft>
                <a:spcPts val="0"/>
              </a:spcAft>
              <a:buClr>
                <a:schemeClr val="accent1"/>
              </a:buClr>
              <a:buSzPts val="1400"/>
              <a:buChar char="○"/>
              <a:defRPr>
                <a:solidFill>
                  <a:schemeClr val="accent1"/>
                </a:solidFill>
              </a:defRPr>
            </a:lvl2pPr>
            <a:lvl3pPr indent="-317500" lvl="2" marL="1371600" rtl="0">
              <a:spcBef>
                <a:spcPts val="1600"/>
              </a:spcBef>
              <a:spcAft>
                <a:spcPts val="0"/>
              </a:spcAft>
              <a:buClr>
                <a:schemeClr val="accent1"/>
              </a:buClr>
              <a:buSzPts val="1400"/>
              <a:buChar char="■"/>
              <a:defRPr>
                <a:solidFill>
                  <a:schemeClr val="accent1"/>
                </a:solidFill>
              </a:defRPr>
            </a:lvl3pPr>
            <a:lvl4pPr indent="-317500" lvl="3" marL="1828800" rtl="0">
              <a:spcBef>
                <a:spcPts val="1600"/>
              </a:spcBef>
              <a:spcAft>
                <a:spcPts val="0"/>
              </a:spcAft>
              <a:buClr>
                <a:schemeClr val="accent1"/>
              </a:buClr>
              <a:buSzPts val="1400"/>
              <a:buChar char="●"/>
              <a:defRPr>
                <a:solidFill>
                  <a:schemeClr val="accent1"/>
                </a:solidFill>
              </a:defRPr>
            </a:lvl4pPr>
            <a:lvl5pPr indent="-317500" lvl="4" marL="2286000" rtl="0">
              <a:spcBef>
                <a:spcPts val="1600"/>
              </a:spcBef>
              <a:spcAft>
                <a:spcPts val="0"/>
              </a:spcAft>
              <a:buClr>
                <a:schemeClr val="accent1"/>
              </a:buClr>
              <a:buSzPts val="1400"/>
              <a:buChar char="○"/>
              <a:defRPr>
                <a:solidFill>
                  <a:schemeClr val="accent1"/>
                </a:solidFill>
              </a:defRPr>
            </a:lvl5pPr>
            <a:lvl6pPr indent="-317500" lvl="5" marL="2743200" rtl="0">
              <a:spcBef>
                <a:spcPts val="1600"/>
              </a:spcBef>
              <a:spcAft>
                <a:spcPts val="0"/>
              </a:spcAft>
              <a:buClr>
                <a:schemeClr val="accent1"/>
              </a:buClr>
              <a:buSzPts val="1400"/>
              <a:buChar char="■"/>
              <a:defRPr>
                <a:solidFill>
                  <a:schemeClr val="accent1"/>
                </a:solidFill>
              </a:defRPr>
            </a:lvl6pPr>
            <a:lvl7pPr indent="-317500" lvl="6" marL="3200400" rtl="0">
              <a:spcBef>
                <a:spcPts val="1600"/>
              </a:spcBef>
              <a:spcAft>
                <a:spcPts val="0"/>
              </a:spcAft>
              <a:buClr>
                <a:schemeClr val="accent1"/>
              </a:buClr>
              <a:buSzPts val="1400"/>
              <a:buChar char="●"/>
              <a:defRPr>
                <a:solidFill>
                  <a:schemeClr val="accent1"/>
                </a:solidFill>
              </a:defRPr>
            </a:lvl7pPr>
            <a:lvl8pPr indent="-317500" lvl="7" marL="3657600" rtl="0">
              <a:spcBef>
                <a:spcPts val="1600"/>
              </a:spcBef>
              <a:spcAft>
                <a:spcPts val="0"/>
              </a:spcAft>
              <a:buClr>
                <a:schemeClr val="accent1"/>
              </a:buClr>
              <a:buSzPts val="1400"/>
              <a:buChar char="○"/>
              <a:defRPr>
                <a:solidFill>
                  <a:schemeClr val="accent1"/>
                </a:solidFill>
              </a:defRPr>
            </a:lvl8pPr>
            <a:lvl9pPr indent="-317500" lvl="8" marL="4114800" rtl="0">
              <a:spcBef>
                <a:spcPts val="1600"/>
              </a:spcBef>
              <a:spcAft>
                <a:spcPts val="1600"/>
              </a:spcAft>
              <a:buClr>
                <a:schemeClr val="accent1"/>
              </a:buClr>
              <a:buSzPts val="1400"/>
              <a:buChar char="■"/>
              <a:defRPr>
                <a:solidFill>
                  <a:schemeClr val="accent1"/>
                </a:solidFill>
              </a:defRPr>
            </a:lvl9pPr>
          </a:lstStyle>
          <a:p/>
        </p:txBody>
      </p:sp>
      <p:sp>
        <p:nvSpPr>
          <p:cNvPr id="90" name="Google Shape;90;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93" name="Google Shape;9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p23"/>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00" name="Shape 100"/>
        <p:cNvGrpSpPr/>
        <p:nvPr/>
      </p:nvGrpSpPr>
      <p:grpSpPr>
        <a:xfrm>
          <a:off x="0" y="0"/>
          <a:ext cx="0" cy="0"/>
          <a:chOff x="0" y="0"/>
          <a:chExt cx="0" cy="0"/>
        </a:xfrm>
      </p:grpSpPr>
      <p:sp>
        <p:nvSpPr>
          <p:cNvPr id="101" name="Google Shape;101;p25"/>
          <p:cNvSpPr txBox="1"/>
          <p:nvPr>
            <p:ph type="title"/>
          </p:nvPr>
        </p:nvSpPr>
        <p:spPr>
          <a:xfrm>
            <a:off x="1673352" y="723519"/>
            <a:ext cx="5797500" cy="8916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37150" lIns="137150" spcFirstLastPara="1" rIns="137150" wrap="square" tIns="137150">
            <a:noAutofit/>
          </a:bodyPr>
          <a:lstStyle>
            <a:lvl1pPr lvl="0" rtl="0" algn="ctr">
              <a:lnSpc>
                <a:spcPct val="90000"/>
              </a:lnSpc>
              <a:spcBef>
                <a:spcPts val="0"/>
              </a:spcBef>
              <a:spcAft>
                <a:spcPts val="0"/>
              </a:spcAft>
              <a:buClr>
                <a:srgbClr val="262626"/>
              </a:buClr>
              <a:buSzPts val="14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2" name="Google Shape;102;p25"/>
          <p:cNvSpPr txBox="1"/>
          <p:nvPr>
            <p:ph idx="1" type="body"/>
          </p:nvPr>
        </p:nvSpPr>
        <p:spPr>
          <a:xfrm>
            <a:off x="1673352" y="1978533"/>
            <a:ext cx="5797500" cy="2326500"/>
          </a:xfrm>
          <a:prstGeom prst="rect">
            <a:avLst/>
          </a:prstGeom>
          <a:noFill/>
          <a:ln>
            <a:noFill/>
          </a:ln>
        </p:spPr>
        <p:txBody>
          <a:bodyPr anchorCtr="0" anchor="t" bIns="34275" lIns="68575" spcFirstLastPara="1" rIns="68575" wrap="square" tIns="34275">
            <a:noAutofit/>
          </a:bodyPr>
          <a:lstStyle>
            <a:lvl1pPr indent="-317500" lvl="0" marL="457200" rtl="0" algn="l">
              <a:lnSpc>
                <a:spcPct val="100000"/>
              </a:lnSpc>
              <a:spcBef>
                <a:spcPts val="800"/>
              </a:spcBef>
              <a:spcAft>
                <a:spcPts val="0"/>
              </a:spcAft>
              <a:buSzPts val="1400"/>
              <a:buChar char="●"/>
              <a:defRPr/>
            </a:lvl1pPr>
            <a:lvl2pPr indent="-317500" lvl="1" marL="914400" rtl="0" algn="l">
              <a:lnSpc>
                <a:spcPct val="100000"/>
              </a:lnSpc>
              <a:spcBef>
                <a:spcPts val="1600"/>
              </a:spcBef>
              <a:spcAft>
                <a:spcPts val="0"/>
              </a:spcAft>
              <a:buSzPts val="1400"/>
              <a:buChar char="○"/>
              <a:defRPr/>
            </a:lvl2pPr>
            <a:lvl3pPr indent="-317500" lvl="2" marL="1371600" rtl="0" algn="l">
              <a:lnSpc>
                <a:spcPct val="100000"/>
              </a:lnSpc>
              <a:spcBef>
                <a:spcPts val="1600"/>
              </a:spcBef>
              <a:spcAft>
                <a:spcPts val="0"/>
              </a:spcAft>
              <a:buSzPts val="1400"/>
              <a:buChar char="■"/>
              <a:defRPr/>
            </a:lvl3pPr>
            <a:lvl4pPr indent="-317500" lvl="3" marL="1828800" rtl="0" algn="l">
              <a:lnSpc>
                <a:spcPct val="100000"/>
              </a:lnSpc>
              <a:spcBef>
                <a:spcPts val="1600"/>
              </a:spcBef>
              <a:spcAft>
                <a:spcPts val="0"/>
              </a:spcAft>
              <a:buSzPts val="1400"/>
              <a:buChar char="●"/>
              <a:defRPr/>
            </a:lvl4pPr>
            <a:lvl5pPr indent="-317500" lvl="4" marL="2286000" rtl="0" algn="l">
              <a:lnSpc>
                <a:spcPct val="100000"/>
              </a:lnSpc>
              <a:spcBef>
                <a:spcPts val="1600"/>
              </a:spcBef>
              <a:spcAft>
                <a:spcPts val="0"/>
              </a:spcAft>
              <a:buSzPts val="1400"/>
              <a:buChar char="○"/>
              <a:defRPr/>
            </a:lvl5pPr>
            <a:lvl6pPr indent="-317500" lvl="5" marL="2743200" rtl="0" algn="l">
              <a:lnSpc>
                <a:spcPct val="100000"/>
              </a:lnSpc>
              <a:spcBef>
                <a:spcPts val="1600"/>
              </a:spcBef>
              <a:spcAft>
                <a:spcPts val="0"/>
              </a:spcAft>
              <a:buSzPts val="1400"/>
              <a:buChar char="■"/>
              <a:defRPr/>
            </a:lvl6pPr>
            <a:lvl7pPr indent="-317500" lvl="6" marL="3200400" rtl="0" algn="l">
              <a:lnSpc>
                <a:spcPct val="100000"/>
              </a:lnSpc>
              <a:spcBef>
                <a:spcPts val="1600"/>
              </a:spcBef>
              <a:spcAft>
                <a:spcPts val="0"/>
              </a:spcAft>
              <a:buSzPts val="1400"/>
              <a:buChar char="●"/>
              <a:defRPr/>
            </a:lvl7pPr>
            <a:lvl8pPr indent="-317500" lvl="7" marL="3657600" rtl="0" algn="l">
              <a:lnSpc>
                <a:spcPct val="100000"/>
              </a:lnSpc>
              <a:spcBef>
                <a:spcPts val="1600"/>
              </a:spcBef>
              <a:spcAft>
                <a:spcPts val="0"/>
              </a:spcAft>
              <a:buSzPts val="1400"/>
              <a:buChar char="○"/>
              <a:defRPr/>
            </a:lvl8pPr>
            <a:lvl9pPr indent="-317500" lvl="8" marL="4114800" rtl="0" algn="l">
              <a:lnSpc>
                <a:spcPct val="100000"/>
              </a:lnSpc>
              <a:spcBef>
                <a:spcPts val="1600"/>
              </a:spcBef>
              <a:spcAft>
                <a:spcPts val="1600"/>
              </a:spcAft>
              <a:buSzPts val="1400"/>
              <a:buChar char="■"/>
              <a:defRPr/>
            </a:lvl9pPr>
          </a:lstStyle>
          <a:p/>
        </p:txBody>
      </p:sp>
      <p:sp>
        <p:nvSpPr>
          <p:cNvPr id="103" name="Google Shape;103;p25"/>
          <p:cNvSpPr txBox="1"/>
          <p:nvPr>
            <p:ph idx="10" type="dt"/>
          </p:nvPr>
        </p:nvSpPr>
        <p:spPr>
          <a:xfrm>
            <a:off x="5866072" y="4679112"/>
            <a:ext cx="2065200" cy="2430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04" name="Google Shape;104;p25"/>
          <p:cNvSpPr txBox="1"/>
          <p:nvPr>
            <p:ph idx="11" type="ftr"/>
          </p:nvPr>
        </p:nvSpPr>
        <p:spPr>
          <a:xfrm>
            <a:off x="1200150" y="4677156"/>
            <a:ext cx="4425900" cy="2400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05" name="Google Shape;105;p25"/>
          <p:cNvSpPr/>
          <p:nvPr>
            <p:ph idx="12" type="sldNum"/>
          </p:nvPr>
        </p:nvSpPr>
        <p:spPr>
          <a:xfrm>
            <a:off x="8069191" y="4663440"/>
            <a:ext cx="274200" cy="274200"/>
          </a:xfrm>
          <a:prstGeom prst="ellipse">
            <a:avLst/>
          </a:prstGeom>
          <a:solidFill>
            <a:srgbClr val="1D1D1D">
              <a:alpha val="69800"/>
            </a:srgbClr>
          </a:solidFill>
          <a:ln>
            <a:noFill/>
          </a:ln>
        </p:spPr>
        <p:txBody>
          <a:bodyPr anchorCtr="0" anchor="ctr" bIns="34275" lIns="13700" spcFirstLastPara="1" rIns="13700" wrap="square" tIns="34275">
            <a:noAutofit/>
          </a:bodyPr>
          <a:lstStyle>
            <a:lvl1pPr indent="0" lvl="0" marL="0" rtl="0" algn="ctr">
              <a:spcBef>
                <a:spcPts val="0"/>
              </a:spcBef>
              <a:buNone/>
              <a:defRPr/>
            </a:lvl1pPr>
            <a:lvl2pPr indent="0" lvl="1" marL="0" rtl="0" algn="ctr">
              <a:spcBef>
                <a:spcPts val="0"/>
              </a:spcBef>
              <a:buNone/>
              <a:defRPr/>
            </a:lvl2pPr>
            <a:lvl3pPr indent="0" lvl="2" marL="0" rtl="0" algn="ctr">
              <a:spcBef>
                <a:spcPts val="0"/>
              </a:spcBef>
              <a:buNone/>
              <a:defRPr/>
            </a:lvl3pPr>
            <a:lvl4pPr indent="0" lvl="3" marL="0" rtl="0" algn="ctr">
              <a:spcBef>
                <a:spcPts val="0"/>
              </a:spcBef>
              <a:buNone/>
              <a:defRPr/>
            </a:lvl4pPr>
            <a:lvl5pPr indent="0" lvl="4" marL="0" rtl="0" algn="ctr">
              <a:spcBef>
                <a:spcPts val="0"/>
              </a:spcBef>
              <a:buNone/>
              <a:defRPr/>
            </a:lvl5pPr>
            <a:lvl6pPr indent="0" lvl="5" marL="0" rtl="0" algn="ctr">
              <a:spcBef>
                <a:spcPts val="0"/>
              </a:spcBef>
              <a:buNone/>
              <a:defRPr/>
            </a:lvl6pPr>
            <a:lvl7pPr indent="0" lvl="6" marL="0" rtl="0" algn="ctr">
              <a:spcBef>
                <a:spcPts val="0"/>
              </a:spcBef>
              <a:buNone/>
              <a:defRPr/>
            </a:lvl7pPr>
            <a:lvl8pPr indent="0" lvl="7" marL="0" rtl="0" algn="ctr">
              <a:spcBef>
                <a:spcPts val="0"/>
              </a:spcBef>
              <a:buNone/>
              <a:defRPr/>
            </a:lvl8pPr>
            <a:lvl9pPr indent="0" lvl="8" marL="0" rtl="0" algn="ctr">
              <a:spcBef>
                <a:spcPts val="0"/>
              </a:spcBef>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2.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rt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52" name="Google Shape;52;p13"/>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rtl="0">
              <a:lnSpc>
                <a:spcPct val="115000"/>
              </a:lnSpc>
              <a:spcBef>
                <a:spcPts val="1600"/>
              </a:spcBef>
              <a:spcAft>
                <a:spcPts val="0"/>
              </a:spcAft>
              <a:buClr>
                <a:schemeClr val="dk1"/>
              </a:buClr>
              <a:buSzPts val="1400"/>
              <a:buFont typeface="Old Standard TT"/>
              <a:buChar char="○"/>
              <a:defRPr sz="1400">
                <a:solidFill>
                  <a:schemeClr val="dk1"/>
                </a:solidFill>
                <a:latin typeface="Old Standard TT"/>
                <a:ea typeface="Old Standard TT"/>
                <a:cs typeface="Old Standard TT"/>
                <a:sym typeface="Old Standard TT"/>
              </a:defRPr>
            </a:lvl2pPr>
            <a:lvl3pPr indent="-317500" lvl="2" marL="1371600" rtl="0">
              <a:lnSpc>
                <a:spcPct val="115000"/>
              </a:lnSpc>
              <a:spcBef>
                <a:spcPts val="1600"/>
              </a:spcBef>
              <a:spcAft>
                <a:spcPts val="0"/>
              </a:spcAft>
              <a:buClr>
                <a:schemeClr val="dk1"/>
              </a:buClr>
              <a:buSzPts val="1400"/>
              <a:buFont typeface="Old Standard TT"/>
              <a:buChar char="■"/>
              <a:defRPr sz="1400">
                <a:solidFill>
                  <a:schemeClr val="dk1"/>
                </a:solidFill>
                <a:latin typeface="Old Standard TT"/>
                <a:ea typeface="Old Standard TT"/>
                <a:cs typeface="Old Standard TT"/>
                <a:sym typeface="Old Standard TT"/>
              </a:defRPr>
            </a:lvl3pPr>
            <a:lvl4pPr indent="-317500" lvl="3" marL="1828800" rtl="0">
              <a:lnSpc>
                <a:spcPct val="115000"/>
              </a:lnSpc>
              <a:spcBef>
                <a:spcPts val="1600"/>
              </a:spcBef>
              <a:spcAft>
                <a:spcPts val="0"/>
              </a:spcAft>
              <a:buClr>
                <a:schemeClr val="dk1"/>
              </a:buClr>
              <a:buSzPts val="1400"/>
              <a:buFont typeface="Old Standard TT"/>
              <a:buChar char="●"/>
              <a:defRPr sz="1400">
                <a:solidFill>
                  <a:schemeClr val="dk1"/>
                </a:solidFill>
                <a:latin typeface="Old Standard TT"/>
                <a:ea typeface="Old Standard TT"/>
                <a:cs typeface="Old Standard TT"/>
                <a:sym typeface="Old Standard TT"/>
              </a:defRPr>
            </a:lvl4pPr>
            <a:lvl5pPr indent="-317500" lvl="4" marL="2286000" rtl="0">
              <a:lnSpc>
                <a:spcPct val="115000"/>
              </a:lnSpc>
              <a:spcBef>
                <a:spcPts val="1600"/>
              </a:spcBef>
              <a:spcAft>
                <a:spcPts val="0"/>
              </a:spcAft>
              <a:buClr>
                <a:schemeClr val="dk1"/>
              </a:buClr>
              <a:buSzPts val="1400"/>
              <a:buFont typeface="Old Standard TT"/>
              <a:buChar char="○"/>
              <a:defRPr sz="1400">
                <a:solidFill>
                  <a:schemeClr val="dk1"/>
                </a:solidFill>
                <a:latin typeface="Old Standard TT"/>
                <a:ea typeface="Old Standard TT"/>
                <a:cs typeface="Old Standard TT"/>
                <a:sym typeface="Old Standard TT"/>
              </a:defRPr>
            </a:lvl5pPr>
            <a:lvl6pPr indent="-317500" lvl="5" marL="2743200" rtl="0">
              <a:lnSpc>
                <a:spcPct val="115000"/>
              </a:lnSpc>
              <a:spcBef>
                <a:spcPts val="1600"/>
              </a:spcBef>
              <a:spcAft>
                <a:spcPts val="0"/>
              </a:spcAft>
              <a:buClr>
                <a:schemeClr val="dk1"/>
              </a:buClr>
              <a:buSzPts val="1400"/>
              <a:buFont typeface="Old Standard TT"/>
              <a:buChar char="■"/>
              <a:defRPr sz="1400">
                <a:solidFill>
                  <a:schemeClr val="dk1"/>
                </a:solidFill>
                <a:latin typeface="Old Standard TT"/>
                <a:ea typeface="Old Standard TT"/>
                <a:cs typeface="Old Standard TT"/>
                <a:sym typeface="Old Standard TT"/>
              </a:defRPr>
            </a:lvl6pPr>
            <a:lvl7pPr indent="-317500" lvl="6" marL="3200400" rtl="0">
              <a:lnSpc>
                <a:spcPct val="115000"/>
              </a:lnSpc>
              <a:spcBef>
                <a:spcPts val="1600"/>
              </a:spcBef>
              <a:spcAft>
                <a:spcPts val="0"/>
              </a:spcAft>
              <a:buClr>
                <a:schemeClr val="dk1"/>
              </a:buClr>
              <a:buSzPts val="1400"/>
              <a:buFont typeface="Old Standard TT"/>
              <a:buChar char="●"/>
              <a:defRPr sz="1400">
                <a:solidFill>
                  <a:schemeClr val="dk1"/>
                </a:solidFill>
                <a:latin typeface="Old Standard TT"/>
                <a:ea typeface="Old Standard TT"/>
                <a:cs typeface="Old Standard TT"/>
                <a:sym typeface="Old Standard TT"/>
              </a:defRPr>
            </a:lvl7pPr>
            <a:lvl8pPr indent="-317500" lvl="7" marL="3657600" rtl="0">
              <a:lnSpc>
                <a:spcPct val="115000"/>
              </a:lnSpc>
              <a:spcBef>
                <a:spcPts val="1600"/>
              </a:spcBef>
              <a:spcAft>
                <a:spcPts val="0"/>
              </a:spcAft>
              <a:buClr>
                <a:schemeClr val="dk1"/>
              </a:buClr>
              <a:buSzPts val="1400"/>
              <a:buFont typeface="Old Standard TT"/>
              <a:buChar char="○"/>
              <a:defRPr sz="1400">
                <a:solidFill>
                  <a:schemeClr val="dk1"/>
                </a:solidFill>
                <a:latin typeface="Old Standard TT"/>
                <a:ea typeface="Old Standard TT"/>
                <a:cs typeface="Old Standard TT"/>
                <a:sym typeface="Old Standard TT"/>
              </a:defRPr>
            </a:lvl8pPr>
            <a:lvl9pPr indent="-317500" lvl="8" marL="4114800" rtl="0">
              <a:lnSpc>
                <a:spcPct val="115000"/>
              </a:lnSpc>
              <a:spcBef>
                <a:spcPts val="1600"/>
              </a:spcBef>
              <a:spcAft>
                <a:spcPts val="1600"/>
              </a:spcAft>
              <a:buClr>
                <a:schemeClr val="dk1"/>
              </a:buClr>
              <a:buSzPts val="1400"/>
              <a:buFont typeface="Old Standard TT"/>
              <a:buChar char="■"/>
              <a:defRPr sz="1400">
                <a:solidFill>
                  <a:schemeClr val="dk1"/>
                </a:solidFill>
                <a:latin typeface="Old Standard TT"/>
                <a:ea typeface="Old Standard TT"/>
                <a:cs typeface="Old Standard TT"/>
                <a:sym typeface="Old Standard TT"/>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Old Standard TT"/>
                <a:ea typeface="Old Standard TT"/>
                <a:cs typeface="Old Standard TT"/>
                <a:sym typeface="Old Standard TT"/>
              </a:defRPr>
            </a:lvl1pPr>
            <a:lvl2pPr lvl="1" rtl="0" algn="r">
              <a:buNone/>
              <a:defRPr sz="1000">
                <a:solidFill>
                  <a:schemeClr val="dk1"/>
                </a:solidFill>
                <a:latin typeface="Old Standard TT"/>
                <a:ea typeface="Old Standard TT"/>
                <a:cs typeface="Old Standard TT"/>
                <a:sym typeface="Old Standard TT"/>
              </a:defRPr>
            </a:lvl2pPr>
            <a:lvl3pPr lvl="2" rtl="0" algn="r">
              <a:buNone/>
              <a:defRPr sz="1000">
                <a:solidFill>
                  <a:schemeClr val="dk1"/>
                </a:solidFill>
                <a:latin typeface="Old Standard TT"/>
                <a:ea typeface="Old Standard TT"/>
                <a:cs typeface="Old Standard TT"/>
                <a:sym typeface="Old Standard TT"/>
              </a:defRPr>
            </a:lvl3pPr>
            <a:lvl4pPr lvl="3" rtl="0" algn="r">
              <a:buNone/>
              <a:defRPr sz="1000">
                <a:solidFill>
                  <a:schemeClr val="dk1"/>
                </a:solidFill>
                <a:latin typeface="Old Standard TT"/>
                <a:ea typeface="Old Standard TT"/>
                <a:cs typeface="Old Standard TT"/>
                <a:sym typeface="Old Standard TT"/>
              </a:defRPr>
            </a:lvl4pPr>
            <a:lvl5pPr lvl="4" rtl="0" algn="r">
              <a:buNone/>
              <a:defRPr sz="1000">
                <a:solidFill>
                  <a:schemeClr val="dk1"/>
                </a:solidFill>
                <a:latin typeface="Old Standard TT"/>
                <a:ea typeface="Old Standard TT"/>
                <a:cs typeface="Old Standard TT"/>
                <a:sym typeface="Old Standard TT"/>
              </a:defRPr>
            </a:lvl5pPr>
            <a:lvl6pPr lvl="5" rtl="0" algn="r">
              <a:buNone/>
              <a:defRPr sz="1000">
                <a:solidFill>
                  <a:schemeClr val="dk1"/>
                </a:solidFill>
                <a:latin typeface="Old Standard TT"/>
                <a:ea typeface="Old Standard TT"/>
                <a:cs typeface="Old Standard TT"/>
                <a:sym typeface="Old Standard TT"/>
              </a:defRPr>
            </a:lvl6pPr>
            <a:lvl7pPr lvl="6" rtl="0" algn="r">
              <a:buNone/>
              <a:defRPr sz="1000">
                <a:solidFill>
                  <a:schemeClr val="dk1"/>
                </a:solidFill>
                <a:latin typeface="Old Standard TT"/>
                <a:ea typeface="Old Standard TT"/>
                <a:cs typeface="Old Standard TT"/>
                <a:sym typeface="Old Standard TT"/>
              </a:defRPr>
            </a:lvl7pPr>
            <a:lvl8pPr lvl="7" rtl="0" algn="r">
              <a:buNone/>
              <a:defRPr sz="1000">
                <a:solidFill>
                  <a:schemeClr val="dk1"/>
                </a:solidFill>
                <a:latin typeface="Old Standard TT"/>
                <a:ea typeface="Old Standard TT"/>
                <a:cs typeface="Old Standard TT"/>
                <a:sym typeface="Old Standard TT"/>
              </a:defRPr>
            </a:lvl8pPr>
            <a:lvl9pPr lvl="8" rtl="0"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2.png"/><Relationship Id="rId4" Type="http://schemas.openxmlformats.org/officeDocument/2006/relationships/image" Target="../media/image2.png"/><Relationship Id="rId5" Type="http://schemas.openxmlformats.org/officeDocument/2006/relationships/hyperlink" Target="https://www.kaggle.com/pavansubhasht/ibm-hr-analytics-attrition-datase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2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5.png"/><Relationship Id="rId9"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1.png"/><Relationship Id="rId8"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10.png"/><Relationship Id="rId9" Type="http://schemas.openxmlformats.org/officeDocument/2006/relationships/image" Target="../media/image16.png"/><Relationship Id="rId5" Type="http://schemas.openxmlformats.org/officeDocument/2006/relationships/image" Target="../media/image9.png"/><Relationship Id="rId6" Type="http://schemas.openxmlformats.org/officeDocument/2006/relationships/image" Target="../media/image13.png"/><Relationship Id="rId7" Type="http://schemas.openxmlformats.org/officeDocument/2006/relationships/image" Target="../media/image5.png"/><Relationship Id="rId8"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6"/>
          <p:cNvSpPr txBox="1"/>
          <p:nvPr>
            <p:ph idx="1" type="subTitle"/>
          </p:nvPr>
        </p:nvSpPr>
        <p:spPr>
          <a:xfrm>
            <a:off x="6150922" y="3918527"/>
            <a:ext cx="2673300" cy="6279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SzPts val="1500"/>
              <a:buNone/>
            </a:pPr>
            <a:r>
              <a:rPr lang="en" sz="1400">
                <a:solidFill>
                  <a:srgbClr val="FEFEFE"/>
                </a:solidFill>
                <a:latin typeface="Times New Roman"/>
                <a:ea typeface="Times New Roman"/>
                <a:cs typeface="Times New Roman"/>
                <a:sym typeface="Times New Roman"/>
              </a:rPr>
              <a:t>Team Members:</a:t>
            </a:r>
            <a:endParaRPr sz="1400">
              <a:solidFill>
                <a:srgbClr val="FEFEFE"/>
              </a:solidFill>
              <a:latin typeface="Times New Roman"/>
              <a:ea typeface="Times New Roman"/>
              <a:cs typeface="Times New Roman"/>
              <a:sym typeface="Times New Roman"/>
            </a:endParaRPr>
          </a:p>
          <a:p>
            <a:pPr indent="0" lvl="0" marL="0" rtl="0" algn="l">
              <a:lnSpc>
                <a:spcPct val="115000"/>
              </a:lnSpc>
              <a:spcBef>
                <a:spcPts val="800"/>
              </a:spcBef>
              <a:spcAft>
                <a:spcPts val="0"/>
              </a:spcAft>
              <a:buSzPts val="1500"/>
              <a:buNone/>
            </a:pPr>
            <a:r>
              <a:rPr lang="en" sz="1400">
                <a:solidFill>
                  <a:srgbClr val="FEFEFE"/>
                </a:solidFill>
                <a:latin typeface="Times New Roman"/>
                <a:ea typeface="Times New Roman"/>
                <a:cs typeface="Times New Roman"/>
                <a:sym typeface="Times New Roman"/>
              </a:rPr>
              <a:t>Mallika Srivastava, Mihika Gupta</a:t>
            </a:r>
            <a:r>
              <a:rPr lang="en" sz="1400">
                <a:latin typeface="Times New Roman"/>
                <a:ea typeface="Times New Roman"/>
                <a:cs typeface="Times New Roman"/>
                <a:sym typeface="Times New Roman"/>
              </a:rPr>
              <a:t>, </a:t>
            </a:r>
            <a:r>
              <a:rPr lang="en" sz="1400">
                <a:solidFill>
                  <a:srgbClr val="FEFEFE"/>
                </a:solidFill>
                <a:latin typeface="Times New Roman"/>
                <a:ea typeface="Times New Roman"/>
                <a:cs typeface="Times New Roman"/>
                <a:sym typeface="Times New Roman"/>
              </a:rPr>
              <a:t>Kavisha Jain, Ashani Shah</a:t>
            </a:r>
            <a:endParaRPr sz="1400">
              <a:latin typeface="Times New Roman"/>
              <a:ea typeface="Times New Roman"/>
              <a:cs typeface="Times New Roman"/>
              <a:sym typeface="Times New Roman"/>
            </a:endParaRPr>
          </a:p>
          <a:p>
            <a:pPr indent="0" lvl="0" marL="0" rtl="0" algn="ctr">
              <a:lnSpc>
                <a:spcPct val="115000"/>
              </a:lnSpc>
              <a:spcBef>
                <a:spcPts val="800"/>
              </a:spcBef>
              <a:spcAft>
                <a:spcPts val="800"/>
              </a:spcAft>
              <a:buSzPts val="1500"/>
              <a:buNone/>
            </a:pPr>
            <a:r>
              <a:t/>
            </a:r>
            <a:endParaRPr sz="1400">
              <a:solidFill>
                <a:srgbClr val="FEFEFE"/>
              </a:solidFill>
              <a:latin typeface="Times New Roman"/>
              <a:ea typeface="Times New Roman"/>
              <a:cs typeface="Times New Roman"/>
              <a:sym typeface="Times New Roman"/>
            </a:endParaRPr>
          </a:p>
        </p:txBody>
      </p:sp>
      <p:pic>
        <p:nvPicPr>
          <p:cNvPr descr="A picture containing text&#10;&#10;Description automatically generated" id="111" name="Google Shape;111;p26"/>
          <p:cNvPicPr preferRelativeResize="0"/>
          <p:nvPr/>
        </p:nvPicPr>
        <p:blipFill rotWithShape="1">
          <a:blip r:embed="rId3">
            <a:alphaModFix/>
          </a:blip>
          <a:srcRect b="0" l="0" r="0" t="0"/>
          <a:stretch/>
        </p:blipFill>
        <p:spPr>
          <a:xfrm>
            <a:off x="7337087" y="107589"/>
            <a:ext cx="1668663" cy="610768"/>
          </a:xfrm>
          <a:prstGeom prst="rect">
            <a:avLst/>
          </a:prstGeom>
          <a:noFill/>
          <a:ln>
            <a:noFill/>
          </a:ln>
        </p:spPr>
      </p:pic>
      <p:sp>
        <p:nvSpPr>
          <p:cNvPr id="112" name="Google Shape;112;p26"/>
          <p:cNvSpPr txBox="1"/>
          <p:nvPr/>
        </p:nvSpPr>
        <p:spPr>
          <a:xfrm>
            <a:off x="243054" y="534536"/>
            <a:ext cx="2232000" cy="4686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FEFEFE"/>
              </a:buClr>
              <a:buSzPts val="2300"/>
              <a:buFont typeface="Gill Sans"/>
              <a:buNone/>
            </a:pPr>
            <a:r>
              <a:rPr i="0" lang="en" sz="2300" u="none" cap="none" strike="noStrike">
                <a:solidFill>
                  <a:srgbClr val="FEFEFE"/>
                </a:solidFill>
                <a:latin typeface="Times New Roman"/>
                <a:ea typeface="Times New Roman"/>
                <a:cs typeface="Times New Roman"/>
                <a:sym typeface="Times New Roman"/>
              </a:rPr>
              <a:t>Data Source</a:t>
            </a:r>
            <a:endParaRPr sz="1100">
              <a:latin typeface="Times New Roman"/>
              <a:ea typeface="Times New Roman"/>
              <a:cs typeface="Times New Roman"/>
              <a:sym typeface="Times New Roman"/>
            </a:endParaRPr>
          </a:p>
        </p:txBody>
      </p:sp>
      <p:sp>
        <p:nvSpPr>
          <p:cNvPr id="113" name="Google Shape;113;p26"/>
          <p:cNvSpPr txBox="1"/>
          <p:nvPr/>
        </p:nvSpPr>
        <p:spPr>
          <a:xfrm>
            <a:off x="243054" y="178640"/>
            <a:ext cx="5119500" cy="4686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FEFEFE"/>
              </a:buClr>
              <a:buSzPts val="3600"/>
              <a:buFont typeface="Gill Sans"/>
              <a:buNone/>
            </a:pPr>
            <a:r>
              <a:rPr i="0" lang="en" sz="3600" u="none" cap="none" strike="noStrike">
                <a:solidFill>
                  <a:srgbClr val="FEFEFE"/>
                </a:solidFill>
                <a:latin typeface="Times New Roman"/>
                <a:ea typeface="Times New Roman"/>
                <a:cs typeface="Times New Roman"/>
                <a:sym typeface="Times New Roman"/>
              </a:rPr>
              <a:t>DADM F</a:t>
            </a:r>
            <a:r>
              <a:rPr lang="en" sz="3600">
                <a:solidFill>
                  <a:srgbClr val="FEFEFE"/>
                </a:solidFill>
                <a:latin typeface="Times New Roman"/>
                <a:ea typeface="Times New Roman"/>
                <a:cs typeface="Times New Roman"/>
                <a:sym typeface="Times New Roman"/>
              </a:rPr>
              <a:t>inal Project</a:t>
            </a:r>
            <a:endParaRPr sz="1100">
              <a:latin typeface="Times New Roman"/>
              <a:ea typeface="Times New Roman"/>
              <a:cs typeface="Times New Roman"/>
              <a:sym typeface="Times New Roman"/>
            </a:endParaRPr>
          </a:p>
        </p:txBody>
      </p:sp>
      <p:pic>
        <p:nvPicPr>
          <p:cNvPr descr="A picture containing indoor, sitting, table, monitor&#10;&#10;Description automatically generated" id="114" name="Google Shape;114;p26"/>
          <p:cNvPicPr preferRelativeResize="0"/>
          <p:nvPr/>
        </p:nvPicPr>
        <p:blipFill rotWithShape="1">
          <a:blip r:embed="rId4">
            <a:alphaModFix/>
          </a:blip>
          <a:srcRect b="0" l="0" r="0" t="0"/>
          <a:stretch/>
        </p:blipFill>
        <p:spPr>
          <a:xfrm>
            <a:off x="243057" y="1065319"/>
            <a:ext cx="8258193" cy="1666687"/>
          </a:xfrm>
          <a:prstGeom prst="rect">
            <a:avLst/>
          </a:prstGeom>
          <a:noFill/>
          <a:ln>
            <a:noFill/>
          </a:ln>
        </p:spPr>
      </p:pic>
      <p:sp>
        <p:nvSpPr>
          <p:cNvPr id="115" name="Google Shape;115;p26"/>
          <p:cNvSpPr txBox="1"/>
          <p:nvPr/>
        </p:nvSpPr>
        <p:spPr>
          <a:xfrm>
            <a:off x="367389" y="3001050"/>
            <a:ext cx="5465400" cy="14745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accent1"/>
              </a:buClr>
              <a:buSzPts val="1200"/>
              <a:buFont typeface="Calibri"/>
              <a:buNone/>
            </a:pPr>
            <a:r>
              <a:rPr lang="en" sz="1800">
                <a:solidFill>
                  <a:srgbClr val="FFFFFF"/>
                </a:solidFill>
                <a:latin typeface="Times New Roman"/>
                <a:ea typeface="Times New Roman"/>
                <a:cs typeface="Times New Roman"/>
                <a:sym typeface="Times New Roman"/>
              </a:rPr>
              <a:t>From the Kaggle Data Repository</a:t>
            </a:r>
            <a:endParaRPr b="1" i="0" sz="1800" u="none" cap="none" strike="noStrike">
              <a:solidFill>
                <a:srgbClr val="FFFFFF"/>
              </a:solidFill>
              <a:latin typeface="Times New Roman"/>
              <a:ea typeface="Times New Roman"/>
              <a:cs typeface="Times New Roman"/>
              <a:sym typeface="Times New Roman"/>
            </a:endParaRPr>
          </a:p>
          <a:p>
            <a:pPr indent="0" lvl="0" marL="0" marR="0" rtl="0" algn="l">
              <a:lnSpc>
                <a:spcPct val="90000"/>
              </a:lnSpc>
              <a:spcBef>
                <a:spcPts val="1100"/>
              </a:spcBef>
              <a:spcAft>
                <a:spcPts val="0"/>
              </a:spcAft>
              <a:buClr>
                <a:schemeClr val="accent1"/>
              </a:buClr>
              <a:buSzPts val="1200"/>
              <a:buFont typeface="Calibri"/>
              <a:buNone/>
            </a:pPr>
            <a:r>
              <a:t/>
            </a:r>
            <a:endParaRPr sz="1400">
              <a:solidFill>
                <a:srgbClr val="FFFFFF"/>
              </a:solidFill>
              <a:latin typeface="Times New Roman"/>
              <a:ea typeface="Times New Roman"/>
              <a:cs typeface="Times New Roman"/>
              <a:sym typeface="Times New Roman"/>
            </a:endParaRPr>
          </a:p>
          <a:p>
            <a:pPr indent="0" lvl="0" marL="0" marR="0" rtl="0" algn="l">
              <a:lnSpc>
                <a:spcPct val="90000"/>
              </a:lnSpc>
              <a:spcBef>
                <a:spcPts val="1100"/>
              </a:spcBef>
              <a:spcAft>
                <a:spcPts val="0"/>
              </a:spcAft>
              <a:buClr>
                <a:schemeClr val="accent1"/>
              </a:buClr>
              <a:buSzPts val="1200"/>
              <a:buFont typeface="Calibri"/>
              <a:buNone/>
            </a:pPr>
            <a:r>
              <a:rPr lang="en" sz="1400" u="sng">
                <a:solidFill>
                  <a:schemeClr val="hlink"/>
                </a:solidFill>
                <a:latin typeface="Times New Roman"/>
                <a:ea typeface="Times New Roman"/>
                <a:cs typeface="Times New Roman"/>
                <a:sym typeface="Times New Roman"/>
                <a:hlinkClick r:id="rId5"/>
              </a:rPr>
              <a:t>https://www.kaggle.com/pavansubhasht/ibm-hr-analytics-attrition-dataset</a:t>
            </a:r>
            <a:endParaRPr sz="1400">
              <a:solidFill>
                <a:srgbClr val="FFFFFF"/>
              </a:solidFill>
              <a:latin typeface="Times New Roman"/>
              <a:ea typeface="Times New Roman"/>
              <a:cs typeface="Times New Roman"/>
              <a:sym typeface="Times New Roman"/>
            </a:endParaRPr>
          </a:p>
          <a:p>
            <a:pPr indent="0" lvl="0" marL="0" marR="0" rtl="0" algn="l">
              <a:lnSpc>
                <a:spcPct val="90000"/>
              </a:lnSpc>
              <a:spcBef>
                <a:spcPts val="1100"/>
              </a:spcBef>
              <a:spcAft>
                <a:spcPts val="0"/>
              </a:spcAft>
              <a:buClr>
                <a:schemeClr val="accent1"/>
              </a:buClr>
              <a:buSzPts val="1200"/>
              <a:buFont typeface="Calibri"/>
              <a:buNone/>
            </a:pPr>
            <a:r>
              <a:rPr lang="en" sz="1400">
                <a:solidFill>
                  <a:srgbClr val="FFFFFF"/>
                </a:solidFill>
                <a:latin typeface="Times New Roman"/>
                <a:ea typeface="Times New Roman"/>
                <a:cs typeface="Times New Roman"/>
                <a:sym typeface="Times New Roman"/>
              </a:rPr>
              <a:t>Acknowledgements:</a:t>
            </a:r>
            <a:endParaRPr sz="1400">
              <a:solidFill>
                <a:srgbClr val="FFFFFF"/>
              </a:solidFill>
              <a:latin typeface="Times New Roman"/>
              <a:ea typeface="Times New Roman"/>
              <a:cs typeface="Times New Roman"/>
              <a:sym typeface="Times New Roman"/>
            </a:endParaRPr>
          </a:p>
          <a:p>
            <a:pPr indent="0" lvl="0" marL="0" marR="0" rtl="0" algn="l">
              <a:lnSpc>
                <a:spcPct val="90000"/>
              </a:lnSpc>
              <a:spcBef>
                <a:spcPts val="1100"/>
              </a:spcBef>
              <a:spcAft>
                <a:spcPts val="0"/>
              </a:spcAft>
              <a:buClr>
                <a:schemeClr val="accent1"/>
              </a:buClr>
              <a:buSzPts val="1200"/>
              <a:buFont typeface="Calibri"/>
              <a:buNone/>
            </a:pPr>
            <a:r>
              <a:rPr lang="en" sz="1400">
                <a:solidFill>
                  <a:srgbClr val="FFFFFF"/>
                </a:solidFill>
                <a:latin typeface="Times New Roman"/>
                <a:ea typeface="Times New Roman"/>
                <a:cs typeface="Times New Roman"/>
                <a:sym typeface="Times New Roman"/>
              </a:rPr>
              <a:t>Pavan Subhash</a:t>
            </a:r>
            <a:endParaRPr i="0" sz="1400" u="none" cap="none" strike="noStrike">
              <a:solidFill>
                <a:srgbClr val="FFFFFF"/>
              </a:solidFill>
              <a:latin typeface="Times New Roman"/>
              <a:ea typeface="Times New Roman"/>
              <a:cs typeface="Times New Roman"/>
              <a:sym typeface="Times New Roman"/>
            </a:endParaRPr>
          </a:p>
          <a:p>
            <a:pPr indent="0" lvl="0" marL="0" marR="0" rtl="0" algn="l">
              <a:lnSpc>
                <a:spcPct val="90000"/>
              </a:lnSpc>
              <a:spcBef>
                <a:spcPts val="1100"/>
              </a:spcBef>
              <a:spcAft>
                <a:spcPts val="0"/>
              </a:spcAft>
              <a:buClr>
                <a:schemeClr val="accent1"/>
              </a:buClr>
              <a:buSzPts val="1200"/>
              <a:buFont typeface="Calibri"/>
              <a:buNone/>
            </a:pPr>
            <a:r>
              <a:t/>
            </a:r>
            <a:endParaRPr i="0" sz="1400" u="none" cap="none" strike="noStrike">
              <a:solidFill>
                <a:srgbClr val="FFFFFF"/>
              </a:solidFill>
              <a:latin typeface="Times New Roman"/>
              <a:ea typeface="Times New Roman"/>
              <a:cs typeface="Times New Roman"/>
              <a:sym typeface="Times New Roman"/>
            </a:endParaRPr>
          </a:p>
          <a:p>
            <a:pPr indent="0" lvl="0" marL="0" marR="0" rtl="0" algn="l">
              <a:lnSpc>
                <a:spcPct val="90000"/>
              </a:lnSpc>
              <a:spcBef>
                <a:spcPts val="1100"/>
              </a:spcBef>
              <a:spcAft>
                <a:spcPts val="0"/>
              </a:spcAft>
              <a:buClr>
                <a:schemeClr val="accent1"/>
              </a:buClr>
              <a:buSzPts val="1200"/>
              <a:buFont typeface="Calibri"/>
              <a:buNone/>
            </a:pPr>
            <a:r>
              <a:t/>
            </a:r>
            <a:endParaRPr i="0" sz="1400" u="none" cap="none" strike="noStrike">
              <a:solidFill>
                <a:srgbClr val="FFFFFF"/>
              </a:solidFill>
              <a:latin typeface="Times New Roman"/>
              <a:ea typeface="Times New Roman"/>
              <a:cs typeface="Times New Roman"/>
              <a:sym typeface="Times New Roman"/>
            </a:endParaRPr>
          </a:p>
          <a:p>
            <a:pPr indent="0" lvl="1" marL="152400" marR="0" rtl="0" algn="ctr">
              <a:lnSpc>
                <a:spcPct val="90000"/>
              </a:lnSpc>
              <a:spcBef>
                <a:spcPts val="300"/>
              </a:spcBef>
              <a:spcAft>
                <a:spcPts val="0"/>
              </a:spcAft>
              <a:buClr>
                <a:schemeClr val="accent1"/>
              </a:buClr>
              <a:buSzPts val="400"/>
              <a:buFont typeface="Calibri"/>
              <a:buNone/>
            </a:pPr>
            <a:r>
              <a:t/>
            </a:r>
            <a:endParaRPr i="0" sz="1400" u="none" cap="none" strike="noStrike">
              <a:solidFill>
                <a:srgbClr val="FFFFFF"/>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7" name="Shape 207"/>
        <p:cNvGrpSpPr/>
        <p:nvPr/>
      </p:nvGrpSpPr>
      <p:grpSpPr>
        <a:xfrm>
          <a:off x="0" y="0"/>
          <a:ext cx="0" cy="0"/>
          <a:chOff x="0" y="0"/>
          <a:chExt cx="0" cy="0"/>
        </a:xfrm>
      </p:grpSpPr>
      <p:sp>
        <p:nvSpPr>
          <p:cNvPr id="208" name="Google Shape;208;p35"/>
          <p:cNvSpPr txBox="1"/>
          <p:nvPr/>
        </p:nvSpPr>
        <p:spPr>
          <a:xfrm>
            <a:off x="299850" y="149700"/>
            <a:ext cx="1072500" cy="387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2700">
                <a:solidFill>
                  <a:srgbClr val="FFFFFF"/>
                </a:solidFill>
                <a:latin typeface="Old Standard TT"/>
                <a:ea typeface="Old Standard TT"/>
                <a:cs typeface="Old Standard TT"/>
                <a:sym typeface="Old Standard TT"/>
              </a:rPr>
              <a:t>g1 model</a:t>
            </a:r>
            <a:endParaRPr b="1" sz="2700">
              <a:solidFill>
                <a:srgbClr val="FFFFFF"/>
              </a:solidFill>
              <a:latin typeface="Old Standard TT"/>
              <a:ea typeface="Old Standard TT"/>
              <a:cs typeface="Old Standard TT"/>
              <a:sym typeface="Old Standard TT"/>
            </a:endParaRPr>
          </a:p>
        </p:txBody>
      </p:sp>
      <p:pic>
        <p:nvPicPr>
          <p:cNvPr id="209" name="Google Shape;209;p35"/>
          <p:cNvPicPr preferRelativeResize="0"/>
          <p:nvPr/>
        </p:nvPicPr>
        <p:blipFill>
          <a:blip r:embed="rId3">
            <a:alphaModFix/>
          </a:blip>
          <a:stretch>
            <a:fillRect/>
          </a:stretch>
        </p:blipFill>
        <p:spPr>
          <a:xfrm>
            <a:off x="1314038" y="236944"/>
            <a:ext cx="3863831" cy="4796250"/>
          </a:xfrm>
          <a:prstGeom prst="rect">
            <a:avLst/>
          </a:prstGeom>
          <a:noFill/>
          <a:ln>
            <a:noFill/>
          </a:ln>
        </p:spPr>
      </p:pic>
      <p:pic>
        <p:nvPicPr>
          <p:cNvPr id="210" name="Google Shape;210;p35"/>
          <p:cNvPicPr preferRelativeResize="0"/>
          <p:nvPr/>
        </p:nvPicPr>
        <p:blipFill>
          <a:blip r:embed="rId4">
            <a:alphaModFix/>
          </a:blip>
          <a:stretch>
            <a:fillRect/>
          </a:stretch>
        </p:blipFill>
        <p:spPr>
          <a:xfrm>
            <a:off x="5198925" y="242700"/>
            <a:ext cx="3937313" cy="44605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5" name="Shape 215"/>
        <p:cNvGrpSpPr/>
        <p:nvPr/>
      </p:nvGrpSpPr>
      <p:grpSpPr>
        <a:xfrm>
          <a:off x="0" y="0"/>
          <a:ext cx="0" cy="0"/>
          <a:chOff x="0" y="0"/>
          <a:chExt cx="0" cy="0"/>
        </a:xfrm>
      </p:grpSpPr>
      <p:pic>
        <p:nvPicPr>
          <p:cNvPr id="216" name="Google Shape;216;p36"/>
          <p:cNvPicPr preferRelativeResize="0"/>
          <p:nvPr/>
        </p:nvPicPr>
        <p:blipFill>
          <a:blip r:embed="rId3">
            <a:alphaModFix/>
          </a:blip>
          <a:stretch>
            <a:fillRect/>
          </a:stretch>
        </p:blipFill>
        <p:spPr>
          <a:xfrm>
            <a:off x="4214119" y="217650"/>
            <a:ext cx="4769136" cy="3292856"/>
          </a:xfrm>
          <a:prstGeom prst="rect">
            <a:avLst/>
          </a:prstGeom>
          <a:noFill/>
          <a:ln>
            <a:noFill/>
          </a:ln>
        </p:spPr>
      </p:pic>
      <p:pic>
        <p:nvPicPr>
          <p:cNvPr id="217" name="Google Shape;217;p36"/>
          <p:cNvPicPr preferRelativeResize="0"/>
          <p:nvPr/>
        </p:nvPicPr>
        <p:blipFill>
          <a:blip r:embed="rId4">
            <a:alphaModFix/>
          </a:blip>
          <a:stretch>
            <a:fillRect/>
          </a:stretch>
        </p:blipFill>
        <p:spPr>
          <a:xfrm>
            <a:off x="155381" y="3555449"/>
            <a:ext cx="6127425" cy="1366537"/>
          </a:xfrm>
          <a:prstGeom prst="rect">
            <a:avLst/>
          </a:prstGeom>
          <a:noFill/>
          <a:ln>
            <a:noFill/>
          </a:ln>
        </p:spPr>
      </p:pic>
      <p:sp>
        <p:nvSpPr>
          <p:cNvPr id="218" name="Google Shape;218;p36"/>
          <p:cNvSpPr txBox="1"/>
          <p:nvPr/>
        </p:nvSpPr>
        <p:spPr>
          <a:xfrm>
            <a:off x="568423" y="321150"/>
            <a:ext cx="5271900" cy="387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2700">
                <a:solidFill>
                  <a:srgbClr val="FFFFFF"/>
                </a:solidFill>
                <a:latin typeface="Old Standard TT"/>
                <a:ea typeface="Old Standard TT"/>
                <a:cs typeface="Old Standard TT"/>
                <a:sym typeface="Old Standard TT"/>
              </a:rPr>
              <a:t>Cook’s Distance</a:t>
            </a:r>
            <a:endParaRPr b="1" sz="1100">
              <a:latin typeface="Old Standard TT"/>
              <a:ea typeface="Old Standard TT"/>
              <a:cs typeface="Old Standard TT"/>
              <a:sym typeface="Old Standard TT"/>
            </a:endParaRPr>
          </a:p>
        </p:txBody>
      </p:sp>
      <p:sp>
        <p:nvSpPr>
          <p:cNvPr id="219" name="Google Shape;219;p36"/>
          <p:cNvSpPr txBox="1"/>
          <p:nvPr/>
        </p:nvSpPr>
        <p:spPr>
          <a:xfrm>
            <a:off x="568425" y="1205016"/>
            <a:ext cx="2250300" cy="18543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Clr>
                <a:schemeClr val="dk1"/>
              </a:buClr>
              <a:buSzPts val="800"/>
              <a:buFont typeface="Arial"/>
              <a:buNone/>
            </a:pPr>
            <a:r>
              <a:rPr lang="en" sz="1400">
                <a:solidFill>
                  <a:srgbClr val="FFFFFF"/>
                </a:solidFill>
                <a:latin typeface="Old Standard TT"/>
                <a:ea typeface="Old Standard TT"/>
                <a:cs typeface="Old Standard TT"/>
                <a:sym typeface="Old Standard TT"/>
              </a:rPr>
              <a:t># Influence plots</a:t>
            </a:r>
            <a:endParaRPr sz="1400">
              <a:solidFill>
                <a:srgbClr val="FFFFFF"/>
              </a:solidFill>
              <a:latin typeface="Old Standard TT"/>
              <a:ea typeface="Old Standard TT"/>
              <a:cs typeface="Old Standard TT"/>
              <a:sym typeface="Old Standard TT"/>
            </a:endParaRPr>
          </a:p>
          <a:p>
            <a:pPr indent="0" lvl="0" marL="0" rtl="0" algn="l">
              <a:spcBef>
                <a:spcPts val="0"/>
              </a:spcBef>
              <a:spcAft>
                <a:spcPts val="0"/>
              </a:spcAft>
              <a:buClr>
                <a:schemeClr val="dk1"/>
              </a:buClr>
              <a:buSzPts val="800"/>
              <a:buFont typeface="Arial"/>
              <a:buNone/>
            </a:pPr>
            <a:r>
              <a:rPr lang="en" sz="1400">
                <a:solidFill>
                  <a:srgbClr val="FFFFFF"/>
                </a:solidFill>
                <a:latin typeface="Old Standard TT"/>
                <a:ea typeface="Old Standard TT"/>
                <a:cs typeface="Old Standard TT"/>
                <a:sym typeface="Old Standard TT"/>
              </a:rPr>
              <a:t>influencePlot(g1)</a:t>
            </a:r>
            <a:endParaRPr sz="1400">
              <a:solidFill>
                <a:srgbClr val="FFFFFF"/>
              </a:solidFill>
              <a:latin typeface="Old Standard TT"/>
              <a:ea typeface="Old Standard TT"/>
              <a:cs typeface="Old Standard TT"/>
              <a:sym typeface="Old Standard TT"/>
            </a:endParaRPr>
          </a:p>
          <a:p>
            <a:pPr indent="0" lvl="0" marL="0" rtl="0" algn="l">
              <a:spcBef>
                <a:spcPts val="0"/>
              </a:spcBef>
              <a:spcAft>
                <a:spcPts val="0"/>
              </a:spcAft>
              <a:buNone/>
            </a:pPr>
            <a:r>
              <a:t/>
            </a:r>
            <a:endParaRPr sz="1400">
              <a:solidFill>
                <a:srgbClr val="FFFFFF"/>
              </a:solidFill>
              <a:latin typeface="Old Standard TT"/>
              <a:ea typeface="Old Standard TT"/>
              <a:cs typeface="Old Standard TT"/>
              <a:sym typeface="Old Standard TT"/>
            </a:endParaRPr>
          </a:p>
          <a:p>
            <a:pPr indent="-254000" lvl="0" marL="342900" rtl="0" algn="l">
              <a:spcBef>
                <a:spcPts val="0"/>
              </a:spcBef>
              <a:spcAft>
                <a:spcPts val="0"/>
              </a:spcAft>
              <a:buClr>
                <a:srgbClr val="FFFFFF"/>
              </a:buClr>
              <a:buSzPts val="1400"/>
              <a:buFont typeface="Old Standard TT"/>
              <a:buChar char="●"/>
            </a:pPr>
            <a:r>
              <a:rPr lang="en" sz="1400">
                <a:solidFill>
                  <a:srgbClr val="FFFFFF"/>
                </a:solidFill>
                <a:latin typeface="Old Standard TT"/>
                <a:ea typeface="Old Standard TT"/>
                <a:cs typeface="Old Standard TT"/>
                <a:sym typeface="Old Standard TT"/>
              </a:rPr>
              <a:t>No influential outliers among data, as Cook’s Distance values are small, less than 0.1</a:t>
            </a:r>
            <a:endParaRPr sz="1400">
              <a:solidFill>
                <a:srgbClr val="FFFFFF"/>
              </a:solidFill>
              <a:latin typeface="Old Standard TT"/>
              <a:ea typeface="Old Standard TT"/>
              <a:cs typeface="Old Standard TT"/>
              <a:sym typeface="Old Standard T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7"/>
          <p:cNvSpPr txBox="1"/>
          <p:nvPr>
            <p:ph type="title"/>
          </p:nvPr>
        </p:nvSpPr>
        <p:spPr>
          <a:xfrm>
            <a:off x="1673352" y="723519"/>
            <a:ext cx="5797500" cy="891600"/>
          </a:xfrm>
          <a:prstGeom prst="rect">
            <a:avLst/>
          </a:prstGeom>
        </p:spPr>
        <p:txBody>
          <a:bodyPr anchorCtr="0" anchor="ctr" bIns="137150" lIns="137150" spcFirstLastPara="1" rIns="137150" wrap="square" tIns="137150">
            <a:noAutofit/>
          </a:bodyPr>
          <a:lstStyle/>
          <a:p>
            <a:pPr indent="0" lvl="0" marL="0" rtl="0" algn="ctr">
              <a:spcBef>
                <a:spcPts val="0"/>
              </a:spcBef>
              <a:spcAft>
                <a:spcPts val="0"/>
              </a:spcAft>
              <a:buNone/>
            </a:pPr>
            <a:r>
              <a:t/>
            </a:r>
            <a:endParaRPr/>
          </a:p>
        </p:txBody>
      </p:sp>
      <p:sp>
        <p:nvSpPr>
          <p:cNvPr id="225" name="Google Shape;225;p37"/>
          <p:cNvSpPr txBox="1"/>
          <p:nvPr>
            <p:ph idx="1" type="body"/>
          </p:nvPr>
        </p:nvSpPr>
        <p:spPr>
          <a:xfrm>
            <a:off x="1673352" y="1978533"/>
            <a:ext cx="5797500" cy="2326500"/>
          </a:xfrm>
          <a:prstGeom prst="rect">
            <a:avLst/>
          </a:prstGeom>
        </p:spPr>
        <p:txBody>
          <a:bodyPr anchorCtr="0" anchor="t" bIns="34275" lIns="68575" spcFirstLastPara="1" rIns="68575" wrap="square" tIns="34275">
            <a:noAutofit/>
          </a:bodyPr>
          <a:lstStyle/>
          <a:p>
            <a:pPr indent="0" lvl="0" marL="0" rtl="0" algn="l">
              <a:spcBef>
                <a:spcPts val="800"/>
              </a:spcBef>
              <a:spcAft>
                <a:spcPts val="1600"/>
              </a:spcAft>
              <a:buNone/>
            </a:pPr>
            <a:r>
              <a:t/>
            </a:r>
            <a:endParaRPr/>
          </a:p>
        </p:txBody>
      </p:sp>
      <p:pic>
        <p:nvPicPr>
          <p:cNvPr id="226" name="Google Shape;226;p3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8"/>
          <p:cNvSpPr txBox="1"/>
          <p:nvPr>
            <p:ph type="title"/>
          </p:nvPr>
        </p:nvSpPr>
        <p:spPr>
          <a:xfrm>
            <a:off x="1673352" y="723519"/>
            <a:ext cx="5797500" cy="891600"/>
          </a:xfrm>
          <a:prstGeom prst="rect">
            <a:avLst/>
          </a:prstGeom>
        </p:spPr>
        <p:txBody>
          <a:bodyPr anchorCtr="0" anchor="ctr" bIns="137150" lIns="137150" spcFirstLastPara="1" rIns="137150" wrap="square" tIns="137150">
            <a:noAutofit/>
          </a:bodyPr>
          <a:lstStyle/>
          <a:p>
            <a:pPr indent="0" lvl="0" marL="0" rtl="0" algn="ctr">
              <a:spcBef>
                <a:spcPts val="0"/>
              </a:spcBef>
              <a:spcAft>
                <a:spcPts val="0"/>
              </a:spcAft>
              <a:buNone/>
            </a:pPr>
            <a:r>
              <a:t/>
            </a:r>
            <a:endParaRPr/>
          </a:p>
        </p:txBody>
      </p:sp>
      <p:sp>
        <p:nvSpPr>
          <p:cNvPr id="232" name="Google Shape;232;p38"/>
          <p:cNvSpPr txBox="1"/>
          <p:nvPr>
            <p:ph idx="1" type="body"/>
          </p:nvPr>
        </p:nvSpPr>
        <p:spPr>
          <a:xfrm>
            <a:off x="1673352" y="1978533"/>
            <a:ext cx="5797500" cy="2326500"/>
          </a:xfrm>
          <a:prstGeom prst="rect">
            <a:avLst/>
          </a:prstGeom>
        </p:spPr>
        <p:txBody>
          <a:bodyPr anchorCtr="0" anchor="t" bIns="34275" lIns="68575" spcFirstLastPara="1" rIns="68575" wrap="square" tIns="34275">
            <a:noAutofit/>
          </a:bodyPr>
          <a:lstStyle/>
          <a:p>
            <a:pPr indent="0" lvl="0" marL="0" rtl="0" algn="l">
              <a:spcBef>
                <a:spcPts val="800"/>
              </a:spcBef>
              <a:spcAft>
                <a:spcPts val="1600"/>
              </a:spcAft>
              <a:buNone/>
            </a:pPr>
            <a:r>
              <a:t/>
            </a:r>
            <a:endParaRPr/>
          </a:p>
        </p:txBody>
      </p:sp>
      <p:pic>
        <p:nvPicPr>
          <p:cNvPr id="233" name="Google Shape;233;p3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9"/>
          <p:cNvSpPr txBox="1"/>
          <p:nvPr>
            <p:ph type="title"/>
          </p:nvPr>
        </p:nvSpPr>
        <p:spPr>
          <a:xfrm>
            <a:off x="1673352" y="723519"/>
            <a:ext cx="5797500" cy="891600"/>
          </a:xfrm>
          <a:prstGeom prst="rect">
            <a:avLst/>
          </a:prstGeom>
        </p:spPr>
        <p:txBody>
          <a:bodyPr anchorCtr="0" anchor="ctr" bIns="137150" lIns="137150" spcFirstLastPara="1" rIns="137150" wrap="square" tIns="137150">
            <a:noAutofit/>
          </a:bodyPr>
          <a:lstStyle/>
          <a:p>
            <a:pPr indent="0" lvl="0" marL="0" rtl="0" algn="ctr">
              <a:spcBef>
                <a:spcPts val="0"/>
              </a:spcBef>
              <a:spcAft>
                <a:spcPts val="0"/>
              </a:spcAft>
              <a:buNone/>
            </a:pPr>
            <a:r>
              <a:t/>
            </a:r>
            <a:endParaRPr/>
          </a:p>
        </p:txBody>
      </p:sp>
      <p:sp>
        <p:nvSpPr>
          <p:cNvPr id="239" name="Google Shape;239;p39"/>
          <p:cNvSpPr txBox="1"/>
          <p:nvPr>
            <p:ph idx="1" type="body"/>
          </p:nvPr>
        </p:nvSpPr>
        <p:spPr>
          <a:xfrm>
            <a:off x="1673352" y="1978533"/>
            <a:ext cx="5797500" cy="2326500"/>
          </a:xfrm>
          <a:prstGeom prst="rect">
            <a:avLst/>
          </a:prstGeom>
        </p:spPr>
        <p:txBody>
          <a:bodyPr anchorCtr="0" anchor="t" bIns="34275" lIns="68575" spcFirstLastPara="1" rIns="68575" wrap="square" tIns="34275">
            <a:noAutofit/>
          </a:bodyPr>
          <a:lstStyle/>
          <a:p>
            <a:pPr indent="0" lvl="0" marL="0" rtl="0" algn="l">
              <a:spcBef>
                <a:spcPts val="800"/>
              </a:spcBef>
              <a:spcAft>
                <a:spcPts val="1600"/>
              </a:spcAft>
              <a:buNone/>
            </a:pPr>
            <a:r>
              <a:t/>
            </a:r>
            <a:endParaRPr/>
          </a:p>
        </p:txBody>
      </p:sp>
      <p:pic>
        <p:nvPicPr>
          <p:cNvPr id="240" name="Google Shape;240;p39"/>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1673352" y="723519"/>
            <a:ext cx="5797500" cy="891600"/>
          </a:xfrm>
          <a:prstGeom prst="rect">
            <a:avLst/>
          </a:prstGeom>
        </p:spPr>
        <p:txBody>
          <a:bodyPr anchorCtr="0" anchor="ctr" bIns="137150" lIns="137150" spcFirstLastPara="1" rIns="137150" wrap="square" tIns="137150">
            <a:noAutofit/>
          </a:bodyPr>
          <a:lstStyle/>
          <a:p>
            <a:pPr indent="0" lvl="0" marL="0" rtl="0" algn="ctr">
              <a:spcBef>
                <a:spcPts val="0"/>
              </a:spcBef>
              <a:spcAft>
                <a:spcPts val="0"/>
              </a:spcAft>
              <a:buNone/>
            </a:pPr>
            <a:r>
              <a:t/>
            </a:r>
            <a:endParaRPr/>
          </a:p>
        </p:txBody>
      </p:sp>
      <p:sp>
        <p:nvSpPr>
          <p:cNvPr id="246" name="Google Shape;246;p40"/>
          <p:cNvSpPr txBox="1"/>
          <p:nvPr>
            <p:ph idx="1" type="body"/>
          </p:nvPr>
        </p:nvSpPr>
        <p:spPr>
          <a:xfrm>
            <a:off x="1673352" y="1978533"/>
            <a:ext cx="5797500" cy="2326500"/>
          </a:xfrm>
          <a:prstGeom prst="rect">
            <a:avLst/>
          </a:prstGeom>
        </p:spPr>
        <p:txBody>
          <a:bodyPr anchorCtr="0" anchor="t" bIns="34275" lIns="68575" spcFirstLastPara="1" rIns="68575" wrap="square" tIns="34275">
            <a:noAutofit/>
          </a:bodyPr>
          <a:lstStyle/>
          <a:p>
            <a:pPr indent="0" lvl="0" marL="0" rtl="0" algn="l">
              <a:spcBef>
                <a:spcPts val="800"/>
              </a:spcBef>
              <a:spcAft>
                <a:spcPts val="1600"/>
              </a:spcAft>
              <a:buNone/>
            </a:pPr>
            <a:r>
              <a:t/>
            </a:r>
            <a:endParaRPr/>
          </a:p>
        </p:txBody>
      </p:sp>
      <p:pic>
        <p:nvPicPr>
          <p:cNvPr id="247" name="Google Shape;247;p40"/>
          <p:cNvPicPr preferRelativeResize="0"/>
          <p:nvPr/>
        </p:nvPicPr>
        <p:blipFill>
          <a:blip r:embed="rId3">
            <a:alphaModFix/>
          </a:blip>
          <a:stretch>
            <a:fillRect/>
          </a:stretch>
        </p:blipFill>
        <p:spPr>
          <a:xfrm>
            <a:off x="0" y="0"/>
            <a:ext cx="9144000" cy="5082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51" name="Shape 251"/>
        <p:cNvGrpSpPr/>
        <p:nvPr/>
      </p:nvGrpSpPr>
      <p:grpSpPr>
        <a:xfrm>
          <a:off x="0" y="0"/>
          <a:ext cx="0" cy="0"/>
          <a:chOff x="0" y="0"/>
          <a:chExt cx="0" cy="0"/>
        </a:xfrm>
      </p:grpSpPr>
      <p:sp>
        <p:nvSpPr>
          <p:cNvPr id="252" name="Google Shape;252;p41"/>
          <p:cNvSpPr txBox="1"/>
          <p:nvPr>
            <p:ph type="title"/>
          </p:nvPr>
        </p:nvSpPr>
        <p:spPr>
          <a:xfrm>
            <a:off x="1673352" y="723519"/>
            <a:ext cx="5797500" cy="891600"/>
          </a:xfrm>
          <a:prstGeom prst="rect">
            <a:avLst/>
          </a:prstGeom>
        </p:spPr>
        <p:txBody>
          <a:bodyPr anchorCtr="0" anchor="ctr" bIns="137150" lIns="137150" spcFirstLastPara="1" rIns="137150" wrap="square" tIns="137150">
            <a:noAutofit/>
          </a:bodyPr>
          <a:lstStyle/>
          <a:p>
            <a:pPr indent="0" lvl="0" marL="0" rtl="0" algn="ctr">
              <a:spcBef>
                <a:spcPts val="0"/>
              </a:spcBef>
              <a:spcAft>
                <a:spcPts val="0"/>
              </a:spcAft>
              <a:buNone/>
            </a:pPr>
            <a:r>
              <a:t/>
            </a:r>
            <a:endParaRPr/>
          </a:p>
        </p:txBody>
      </p:sp>
      <p:sp>
        <p:nvSpPr>
          <p:cNvPr id="253" name="Google Shape;253;p41"/>
          <p:cNvSpPr txBox="1"/>
          <p:nvPr>
            <p:ph idx="1" type="body"/>
          </p:nvPr>
        </p:nvSpPr>
        <p:spPr>
          <a:xfrm>
            <a:off x="1673352" y="1978533"/>
            <a:ext cx="5797500" cy="2326500"/>
          </a:xfrm>
          <a:prstGeom prst="rect">
            <a:avLst/>
          </a:prstGeom>
        </p:spPr>
        <p:txBody>
          <a:bodyPr anchorCtr="0" anchor="t" bIns="34275" lIns="68575" spcFirstLastPara="1" rIns="68575" wrap="square" tIns="34275">
            <a:noAutofit/>
          </a:bodyPr>
          <a:lstStyle/>
          <a:p>
            <a:pPr indent="0" lvl="0" marL="0" rtl="0" algn="l">
              <a:spcBef>
                <a:spcPts val="800"/>
              </a:spcBef>
              <a:spcAft>
                <a:spcPts val="1600"/>
              </a:spcAft>
              <a:buNone/>
            </a:pPr>
            <a:r>
              <a:t/>
            </a:r>
            <a:endParaRPr/>
          </a:p>
        </p:txBody>
      </p:sp>
      <p:pic>
        <p:nvPicPr>
          <p:cNvPr id="254" name="Google Shape;254;p41"/>
          <p:cNvPicPr preferRelativeResize="0"/>
          <p:nvPr/>
        </p:nvPicPr>
        <p:blipFill>
          <a:blip r:embed="rId3">
            <a:alphaModFix/>
          </a:blip>
          <a:stretch>
            <a:fillRect/>
          </a:stretch>
        </p:blipFill>
        <p:spPr>
          <a:xfrm>
            <a:off x="0" y="0"/>
            <a:ext cx="9080074"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42"/>
          <p:cNvPicPr preferRelativeResize="0"/>
          <p:nvPr/>
        </p:nvPicPr>
        <p:blipFill>
          <a:blip r:embed="rId3">
            <a:alphaModFix/>
          </a:blip>
          <a:stretch>
            <a:fillRect/>
          </a:stretch>
        </p:blipFill>
        <p:spPr>
          <a:xfrm>
            <a:off x="0" y="0"/>
            <a:ext cx="9144000" cy="5113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4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4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7"/>
          <p:cNvSpPr txBox="1"/>
          <p:nvPr>
            <p:ph type="title"/>
          </p:nvPr>
        </p:nvSpPr>
        <p:spPr>
          <a:xfrm>
            <a:off x="490256" y="855488"/>
            <a:ext cx="7951500" cy="3418800"/>
          </a:xfrm>
          <a:prstGeom prst="rect">
            <a:avLst/>
          </a:prstGeom>
        </p:spPr>
        <p:txBody>
          <a:bodyPr anchorCtr="0" anchor="t" bIns="91425" lIns="91425" spcFirstLastPara="1" rIns="91425" wrap="square" tIns="91425">
            <a:noAutofit/>
          </a:bodyPr>
          <a:lstStyle/>
          <a:p>
            <a:pPr indent="-203200" lvl="0" marL="1778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Uncover the factors that lead to employee attrition</a:t>
            </a:r>
            <a:endParaRPr sz="1800">
              <a:solidFill>
                <a:srgbClr val="FFFFFF"/>
              </a:solidFill>
              <a:latin typeface="Times New Roman"/>
              <a:ea typeface="Times New Roman"/>
              <a:cs typeface="Times New Roman"/>
              <a:sym typeface="Times New Roman"/>
            </a:endParaRPr>
          </a:p>
          <a:p>
            <a:pPr indent="-203200" lvl="0" marL="1778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Explore important relationships between variables and their relevance</a:t>
            </a:r>
            <a:endParaRPr sz="1800">
              <a:solidFill>
                <a:srgbClr val="FFFFFF"/>
              </a:solidFill>
              <a:latin typeface="Times New Roman"/>
              <a:ea typeface="Times New Roman"/>
              <a:cs typeface="Times New Roman"/>
              <a:sym typeface="Times New Roman"/>
            </a:endParaRPr>
          </a:p>
          <a:p>
            <a:pPr indent="-203200" lvl="1" marL="3429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breakdown of distance from home by job role and attrition</a:t>
            </a:r>
            <a:endParaRPr sz="1800">
              <a:solidFill>
                <a:srgbClr val="FFFFFF"/>
              </a:solidFill>
              <a:latin typeface="Times New Roman"/>
              <a:ea typeface="Times New Roman"/>
              <a:cs typeface="Times New Roman"/>
              <a:sym typeface="Times New Roman"/>
            </a:endParaRPr>
          </a:p>
          <a:p>
            <a:pPr indent="-203200" lvl="1" marL="3429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compare average monthly income by education and attrition</a:t>
            </a:r>
            <a:endParaRPr sz="1800">
              <a:solidFill>
                <a:srgbClr val="FFFFFF"/>
              </a:solidFill>
              <a:latin typeface="Times New Roman"/>
              <a:ea typeface="Times New Roman"/>
              <a:cs typeface="Times New Roman"/>
              <a:sym typeface="Times New Roman"/>
            </a:endParaRPr>
          </a:p>
          <a:p>
            <a:pPr indent="-241300" lvl="0" marL="1778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Predict Cross-Dependency of various data attributes contributing to attrition</a:t>
            </a:r>
            <a:endParaRPr sz="1800">
              <a:solidFill>
                <a:srgbClr val="FFFFFF"/>
              </a:solidFill>
              <a:latin typeface="Times New Roman"/>
              <a:ea typeface="Times New Roman"/>
              <a:cs typeface="Times New Roman"/>
              <a:sym typeface="Times New Roman"/>
            </a:endParaRPr>
          </a:p>
          <a:p>
            <a:pPr indent="-241300" lvl="0" marL="1778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Apply Data Analysis Techniques to find insights into the data and predict future occurrence of attrition based on these factors</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rgbClr val="FFFFFF"/>
              </a:solidFill>
            </a:endParaRPr>
          </a:p>
        </p:txBody>
      </p:sp>
      <p:sp>
        <p:nvSpPr>
          <p:cNvPr id="122" name="Google Shape;122;p27"/>
          <p:cNvSpPr txBox="1"/>
          <p:nvPr/>
        </p:nvSpPr>
        <p:spPr>
          <a:xfrm>
            <a:off x="487838" y="292819"/>
            <a:ext cx="6946500" cy="6363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Clr>
                <a:schemeClr val="dk1"/>
              </a:buClr>
              <a:buSzPts val="800"/>
              <a:buFont typeface="Arial"/>
              <a:buNone/>
            </a:pPr>
            <a:r>
              <a:rPr b="1" lang="en" sz="2700">
                <a:solidFill>
                  <a:srgbClr val="FFFFFF"/>
                </a:solidFill>
                <a:latin typeface="Times New Roman"/>
                <a:ea typeface="Times New Roman"/>
                <a:cs typeface="Times New Roman"/>
                <a:sym typeface="Times New Roman"/>
              </a:rPr>
              <a:t>Problem Statement</a:t>
            </a:r>
            <a:endParaRPr sz="2700">
              <a:latin typeface="Old Standard TT"/>
              <a:ea typeface="Old Standard TT"/>
              <a:cs typeface="Old Standard TT"/>
              <a:sym typeface="Old Standard T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pic>
        <p:nvPicPr>
          <p:cNvPr id="274" name="Google Shape;274;p4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78" name="Shape 278"/>
        <p:cNvGrpSpPr/>
        <p:nvPr/>
      </p:nvGrpSpPr>
      <p:grpSpPr>
        <a:xfrm>
          <a:off x="0" y="0"/>
          <a:ext cx="0" cy="0"/>
          <a:chOff x="0" y="0"/>
          <a:chExt cx="0" cy="0"/>
        </a:xfrm>
      </p:grpSpPr>
      <p:sp>
        <p:nvSpPr>
          <p:cNvPr id="279" name="Google Shape;279;p46"/>
          <p:cNvSpPr/>
          <p:nvPr/>
        </p:nvSpPr>
        <p:spPr>
          <a:xfrm>
            <a:off x="477501" y="480060"/>
            <a:ext cx="8186400" cy="3947400"/>
          </a:xfrm>
          <a:prstGeom prst="rect">
            <a:avLst/>
          </a:prstGeom>
          <a:noFill/>
          <a:ln cap="sq" cmpd="sng" w="31750">
            <a:solidFill>
              <a:schemeClr val="accent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80" name="Google Shape;280;p46"/>
          <p:cNvSpPr/>
          <p:nvPr/>
        </p:nvSpPr>
        <p:spPr>
          <a:xfrm>
            <a:off x="601140" y="602075"/>
            <a:ext cx="7938900" cy="37032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sp>
        <p:nvSpPr>
          <p:cNvPr id="281" name="Google Shape;281;p46"/>
          <p:cNvSpPr txBox="1"/>
          <p:nvPr>
            <p:ph type="title"/>
          </p:nvPr>
        </p:nvSpPr>
        <p:spPr>
          <a:xfrm>
            <a:off x="840468" y="842105"/>
            <a:ext cx="7465800" cy="3223500"/>
          </a:xfrm>
          <a:prstGeom prst="rect">
            <a:avLst/>
          </a:prstGeom>
          <a:noFill/>
          <a:ln>
            <a:noFill/>
          </a:ln>
        </p:spPr>
        <p:txBody>
          <a:bodyPr anchorCtr="1" anchor="ctr" bIns="137150" lIns="137150" spcFirstLastPara="1" rIns="137150" wrap="square" tIns="137150">
            <a:noAutofit/>
          </a:bodyPr>
          <a:lstStyle/>
          <a:p>
            <a:pPr indent="0" lvl="0" marL="0" rtl="0" algn="ctr">
              <a:lnSpc>
                <a:spcPct val="90000"/>
              </a:lnSpc>
              <a:spcBef>
                <a:spcPts val="0"/>
              </a:spcBef>
              <a:spcAft>
                <a:spcPts val="0"/>
              </a:spcAft>
              <a:buClr>
                <a:srgbClr val="FFFFFF"/>
              </a:buClr>
              <a:buSzPts val="4500"/>
              <a:buFont typeface="Gill Sans"/>
              <a:buNone/>
            </a:pPr>
            <a:r>
              <a:rPr lang="en" sz="4500" cap="none">
                <a:solidFill>
                  <a:srgbClr val="FFFFFF"/>
                </a:solidFill>
                <a:latin typeface="Gill Sans"/>
                <a:ea typeface="Gill Sans"/>
                <a:cs typeface="Gill Sans"/>
                <a:sym typeface="Gill Sans"/>
              </a:rPr>
              <a:t>THANK YOU!</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pic>
        <p:nvPicPr>
          <p:cNvPr id="286" name="Google Shape;286;p47"/>
          <p:cNvPicPr preferRelativeResize="0"/>
          <p:nvPr/>
        </p:nvPicPr>
        <p:blipFill>
          <a:blip r:embed="rId3">
            <a:alphaModFix/>
          </a:blip>
          <a:stretch>
            <a:fillRect/>
          </a:stretch>
        </p:blipFill>
        <p:spPr>
          <a:xfrm>
            <a:off x="102088" y="57425"/>
            <a:ext cx="8939826" cy="5028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8"/>
          <p:cNvSpPr txBox="1"/>
          <p:nvPr>
            <p:ph type="title"/>
          </p:nvPr>
        </p:nvSpPr>
        <p:spPr>
          <a:xfrm>
            <a:off x="490256" y="684038"/>
            <a:ext cx="5247300" cy="1386300"/>
          </a:xfrm>
          <a:prstGeom prst="rect">
            <a:avLst/>
          </a:prstGeom>
        </p:spPr>
        <p:txBody>
          <a:bodyPr anchorCtr="0" anchor="t" bIns="91425" lIns="91425" spcFirstLastPara="1" rIns="91425" wrap="square" tIns="91425">
            <a:noAutofit/>
          </a:bodyPr>
          <a:lstStyle/>
          <a:p>
            <a:pPr indent="-279400" lvl="0" marL="3429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Fictional</a:t>
            </a:r>
            <a:endParaRPr sz="1800">
              <a:solidFill>
                <a:srgbClr val="FFFFFF"/>
              </a:solidFill>
              <a:latin typeface="Times New Roman"/>
              <a:ea typeface="Times New Roman"/>
              <a:cs typeface="Times New Roman"/>
              <a:sym typeface="Times New Roman"/>
            </a:endParaRPr>
          </a:p>
          <a:p>
            <a:pPr indent="-279400" lvl="0" marL="3429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Created by IBM data scientists</a:t>
            </a:r>
            <a:endParaRPr sz="1800">
              <a:solidFill>
                <a:srgbClr val="FFFFFF"/>
              </a:solidFill>
              <a:latin typeface="Times New Roman"/>
              <a:ea typeface="Times New Roman"/>
              <a:cs typeface="Times New Roman"/>
              <a:sym typeface="Times New Roman"/>
            </a:endParaRPr>
          </a:p>
          <a:p>
            <a:pPr indent="-279400" lvl="0" marL="3429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Total data: 1470 records</a:t>
            </a:r>
            <a:endParaRPr sz="1800">
              <a:solidFill>
                <a:srgbClr val="FFFFFF"/>
              </a:solidFill>
              <a:latin typeface="Times New Roman"/>
              <a:ea typeface="Times New Roman"/>
              <a:cs typeface="Times New Roman"/>
              <a:sym typeface="Times New Roman"/>
            </a:endParaRPr>
          </a:p>
          <a:p>
            <a:pPr indent="-279400" lvl="1" marL="685800" rtl="0" algn="l">
              <a:lnSpc>
                <a:spcPct val="115000"/>
              </a:lnSpc>
              <a:spcBef>
                <a:spcPts val="0"/>
              </a:spcBef>
              <a:spcAft>
                <a:spcPts val="0"/>
              </a:spcAft>
              <a:buClr>
                <a:srgbClr val="FFFFFF"/>
              </a:buClr>
              <a:buSzPts val="1800"/>
              <a:buFont typeface="Times New Roman"/>
              <a:buChar char="○"/>
            </a:pPr>
            <a:r>
              <a:rPr lang="en" sz="1800">
                <a:solidFill>
                  <a:srgbClr val="FFFFFF"/>
                </a:solidFill>
                <a:latin typeface="Times New Roman"/>
                <a:ea typeface="Times New Roman"/>
                <a:cs typeface="Times New Roman"/>
                <a:sym typeface="Times New Roman"/>
              </a:rPr>
              <a:t>Shuffled to produce our results during analysis</a:t>
            </a:r>
            <a:endParaRPr sz="18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1800">
              <a:solidFill>
                <a:srgbClr val="FFFFFF"/>
              </a:solidFill>
            </a:endParaRPr>
          </a:p>
        </p:txBody>
      </p:sp>
      <p:sp>
        <p:nvSpPr>
          <p:cNvPr id="129" name="Google Shape;129;p28"/>
          <p:cNvSpPr txBox="1"/>
          <p:nvPr/>
        </p:nvSpPr>
        <p:spPr>
          <a:xfrm>
            <a:off x="487838" y="178519"/>
            <a:ext cx="4602600" cy="6363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n" sz="2700">
                <a:solidFill>
                  <a:srgbClr val="FFFFFF"/>
                </a:solidFill>
                <a:latin typeface="Times New Roman"/>
                <a:ea typeface="Times New Roman"/>
                <a:cs typeface="Times New Roman"/>
                <a:sym typeface="Times New Roman"/>
              </a:rPr>
              <a:t>About our Dataset</a:t>
            </a:r>
            <a:endParaRPr sz="2700">
              <a:latin typeface="Old Standard TT"/>
              <a:ea typeface="Old Standard TT"/>
              <a:cs typeface="Old Standard TT"/>
              <a:sym typeface="Old Standard TT"/>
            </a:endParaRPr>
          </a:p>
        </p:txBody>
      </p:sp>
      <p:sp>
        <p:nvSpPr>
          <p:cNvPr id="130" name="Google Shape;130;p28"/>
          <p:cNvSpPr txBox="1"/>
          <p:nvPr>
            <p:ph idx="4294967295" type="body"/>
          </p:nvPr>
        </p:nvSpPr>
        <p:spPr>
          <a:xfrm>
            <a:off x="4264500" y="3497363"/>
            <a:ext cx="3705600" cy="1111200"/>
          </a:xfrm>
          <a:prstGeom prst="rect">
            <a:avLst/>
          </a:prstGeom>
          <a:noFill/>
          <a:ln>
            <a:noFill/>
          </a:ln>
        </p:spPr>
        <p:txBody>
          <a:bodyPr anchorCtr="0" anchor="t" bIns="34275" lIns="68575" spcFirstLastPara="1" rIns="68575" wrap="square" tIns="34275">
            <a:noAutofit/>
          </a:bodyPr>
          <a:lstStyle/>
          <a:p>
            <a:pPr indent="0" lvl="1" marL="0" rtl="0" algn="l">
              <a:lnSpc>
                <a:spcPct val="90000"/>
              </a:lnSpc>
              <a:spcBef>
                <a:spcPts val="0"/>
              </a:spcBef>
              <a:spcAft>
                <a:spcPts val="0"/>
              </a:spcAft>
              <a:buSzPts val="1000"/>
              <a:buNone/>
            </a:pPr>
            <a:r>
              <a:rPr lang="en" sz="1500">
                <a:solidFill>
                  <a:srgbClr val="FFFFFF"/>
                </a:solidFill>
                <a:latin typeface="Times New Roman"/>
                <a:ea typeface="Times New Roman"/>
                <a:cs typeface="Times New Roman"/>
                <a:sym typeface="Times New Roman"/>
              </a:rPr>
              <a:t>Attrition (voluntarily quitting workplace):  </a:t>
            </a:r>
            <a:endParaRPr sz="1500">
              <a:solidFill>
                <a:srgbClr val="FFFFFF"/>
              </a:solidFill>
              <a:latin typeface="Times New Roman"/>
              <a:ea typeface="Times New Roman"/>
              <a:cs typeface="Times New Roman"/>
              <a:sym typeface="Times New Roman"/>
            </a:endParaRPr>
          </a:p>
          <a:p>
            <a:pPr indent="-196850" lvl="0" marL="177800" rtl="0" algn="l">
              <a:lnSpc>
                <a:spcPct val="90000"/>
              </a:lnSpc>
              <a:spcBef>
                <a:spcPts val="800"/>
              </a:spcBef>
              <a:spcAft>
                <a:spcPts val="0"/>
              </a:spcAft>
              <a:buClr>
                <a:srgbClr val="FFFFFF"/>
              </a:buClr>
              <a:buSzPts val="1500"/>
              <a:buFont typeface="Times New Roman"/>
              <a:buChar char="●"/>
            </a:pPr>
            <a:r>
              <a:rPr lang="en" sz="1500">
                <a:solidFill>
                  <a:srgbClr val="FFFFFF"/>
                </a:solidFill>
                <a:latin typeface="Times New Roman"/>
                <a:ea typeface="Times New Roman"/>
                <a:cs typeface="Times New Roman"/>
                <a:sym typeface="Times New Roman"/>
              </a:rPr>
              <a:t>Binary class as: </a:t>
            </a:r>
            <a:endParaRPr sz="1500">
              <a:solidFill>
                <a:srgbClr val="FFFFFF"/>
              </a:solidFill>
              <a:latin typeface="Times New Roman"/>
              <a:ea typeface="Times New Roman"/>
              <a:cs typeface="Times New Roman"/>
              <a:sym typeface="Times New Roman"/>
            </a:endParaRPr>
          </a:p>
          <a:p>
            <a:pPr indent="-323850" lvl="1" marL="914400" rtl="0" algn="l">
              <a:lnSpc>
                <a:spcPct val="90000"/>
              </a:lnSpc>
              <a:spcBef>
                <a:spcPts val="800"/>
              </a:spcBef>
              <a:spcAft>
                <a:spcPts val="0"/>
              </a:spcAft>
              <a:buClr>
                <a:srgbClr val="FFFFFF"/>
              </a:buClr>
              <a:buSzPts val="1500"/>
              <a:buFont typeface="Times New Roman"/>
              <a:buChar char="○"/>
            </a:pPr>
            <a:r>
              <a:rPr lang="en" sz="1500">
                <a:solidFill>
                  <a:srgbClr val="FFFFFF"/>
                </a:solidFill>
                <a:latin typeface="Times New Roman"/>
                <a:ea typeface="Times New Roman"/>
                <a:cs typeface="Times New Roman"/>
                <a:sym typeface="Times New Roman"/>
              </a:rPr>
              <a:t>Attrition : Yes == 1</a:t>
            </a:r>
            <a:endParaRPr sz="1500">
              <a:solidFill>
                <a:srgbClr val="FFFFFF"/>
              </a:solidFill>
              <a:latin typeface="Times New Roman"/>
              <a:ea typeface="Times New Roman"/>
              <a:cs typeface="Times New Roman"/>
              <a:sym typeface="Times New Roman"/>
            </a:endParaRPr>
          </a:p>
          <a:p>
            <a:pPr indent="-323850" lvl="1" marL="914400" rtl="0" algn="l">
              <a:lnSpc>
                <a:spcPct val="90000"/>
              </a:lnSpc>
              <a:spcBef>
                <a:spcPts val="800"/>
              </a:spcBef>
              <a:spcAft>
                <a:spcPts val="0"/>
              </a:spcAft>
              <a:buClr>
                <a:srgbClr val="FFFFFF"/>
              </a:buClr>
              <a:buSzPts val="1500"/>
              <a:buFont typeface="Times New Roman"/>
              <a:buChar char="○"/>
            </a:pPr>
            <a:r>
              <a:rPr lang="en" sz="1500">
                <a:solidFill>
                  <a:srgbClr val="FFFFFF"/>
                </a:solidFill>
                <a:latin typeface="Times New Roman"/>
                <a:ea typeface="Times New Roman"/>
                <a:cs typeface="Times New Roman"/>
                <a:sym typeface="Times New Roman"/>
              </a:rPr>
              <a:t>Attrition : No == 0</a:t>
            </a:r>
            <a:endParaRPr sz="1500">
              <a:solidFill>
                <a:srgbClr val="FFFFFF"/>
              </a:solidFill>
              <a:latin typeface="Times New Roman"/>
              <a:ea typeface="Times New Roman"/>
              <a:cs typeface="Times New Roman"/>
              <a:sym typeface="Times New Roman"/>
            </a:endParaRPr>
          </a:p>
          <a:p>
            <a:pPr indent="-101600" lvl="0" marL="177800" rtl="0" algn="l">
              <a:lnSpc>
                <a:spcPct val="90000"/>
              </a:lnSpc>
              <a:spcBef>
                <a:spcPts val="800"/>
              </a:spcBef>
              <a:spcAft>
                <a:spcPts val="1600"/>
              </a:spcAft>
              <a:buSzPts val="1100"/>
              <a:buNone/>
            </a:pPr>
            <a:r>
              <a:t/>
            </a:r>
            <a:endParaRPr sz="1500">
              <a:solidFill>
                <a:srgbClr val="FFFFFF"/>
              </a:solidFill>
              <a:latin typeface="Times New Roman"/>
              <a:ea typeface="Times New Roman"/>
              <a:cs typeface="Times New Roman"/>
              <a:sym typeface="Times New Roman"/>
            </a:endParaRPr>
          </a:p>
        </p:txBody>
      </p:sp>
      <p:sp>
        <p:nvSpPr>
          <p:cNvPr id="131" name="Google Shape;131;p28"/>
          <p:cNvSpPr txBox="1"/>
          <p:nvPr/>
        </p:nvSpPr>
        <p:spPr>
          <a:xfrm>
            <a:off x="2754281" y="2104425"/>
            <a:ext cx="1404600" cy="40710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None/>
            </a:pPr>
            <a:r>
              <a:rPr lang="en" sz="2400">
                <a:solidFill>
                  <a:schemeClr val="lt1"/>
                </a:solidFill>
                <a:latin typeface="Times New Roman"/>
                <a:ea typeface="Times New Roman"/>
                <a:cs typeface="Times New Roman"/>
                <a:sym typeface="Times New Roman"/>
              </a:rPr>
              <a:t>Variables</a:t>
            </a:r>
            <a:endParaRPr sz="1100">
              <a:latin typeface="Times New Roman"/>
              <a:ea typeface="Times New Roman"/>
              <a:cs typeface="Times New Roman"/>
              <a:sym typeface="Times New Roman"/>
            </a:endParaRPr>
          </a:p>
        </p:txBody>
      </p:sp>
      <p:cxnSp>
        <p:nvCxnSpPr>
          <p:cNvPr id="132" name="Google Shape;132;p28"/>
          <p:cNvCxnSpPr/>
          <p:nvPr/>
        </p:nvCxnSpPr>
        <p:spPr>
          <a:xfrm>
            <a:off x="2057349" y="2788771"/>
            <a:ext cx="0" cy="367500"/>
          </a:xfrm>
          <a:prstGeom prst="straightConnector1">
            <a:avLst/>
          </a:prstGeom>
          <a:noFill/>
          <a:ln cap="flat" cmpd="sng" w="38100">
            <a:solidFill>
              <a:schemeClr val="lt1"/>
            </a:solidFill>
            <a:prstDash val="solid"/>
            <a:round/>
            <a:headEnd len="sm" w="sm" type="none"/>
            <a:tailEnd len="med" w="med" type="triangle"/>
          </a:ln>
        </p:spPr>
      </p:cxnSp>
      <p:cxnSp>
        <p:nvCxnSpPr>
          <p:cNvPr id="133" name="Google Shape;133;p28"/>
          <p:cNvCxnSpPr/>
          <p:nvPr/>
        </p:nvCxnSpPr>
        <p:spPr>
          <a:xfrm>
            <a:off x="5076222" y="2788771"/>
            <a:ext cx="0" cy="367500"/>
          </a:xfrm>
          <a:prstGeom prst="straightConnector1">
            <a:avLst/>
          </a:prstGeom>
          <a:noFill/>
          <a:ln cap="flat" cmpd="sng" w="38100">
            <a:solidFill>
              <a:schemeClr val="lt1"/>
            </a:solidFill>
            <a:prstDash val="solid"/>
            <a:round/>
            <a:headEnd len="sm" w="sm" type="none"/>
            <a:tailEnd len="med" w="med" type="triangle"/>
          </a:ln>
        </p:spPr>
      </p:cxnSp>
      <p:sp>
        <p:nvSpPr>
          <p:cNvPr id="134" name="Google Shape;134;p28"/>
          <p:cNvSpPr txBox="1"/>
          <p:nvPr/>
        </p:nvSpPr>
        <p:spPr>
          <a:xfrm>
            <a:off x="4176701" y="3156277"/>
            <a:ext cx="1873200" cy="407100"/>
          </a:xfrm>
          <a:prstGeom prst="rect">
            <a:avLst/>
          </a:prstGeom>
          <a:noFill/>
          <a:ln>
            <a:noFill/>
          </a:ln>
        </p:spPr>
        <p:txBody>
          <a:bodyPr anchorCtr="0" anchor="t" bIns="34275" lIns="68575" spcFirstLastPara="1" rIns="68575" wrap="square" tIns="34275">
            <a:noAutofit/>
          </a:bodyPr>
          <a:lstStyle/>
          <a:p>
            <a:pPr indent="0" lvl="0" marL="342900" marR="0" rtl="0" algn="l">
              <a:lnSpc>
                <a:spcPct val="100000"/>
              </a:lnSpc>
              <a:spcBef>
                <a:spcPts val="0"/>
              </a:spcBef>
              <a:spcAft>
                <a:spcPts val="0"/>
              </a:spcAft>
              <a:buNone/>
            </a:pPr>
            <a:r>
              <a:rPr i="0" lang="en" sz="1800" u="none" cap="none" strike="noStrike">
                <a:solidFill>
                  <a:schemeClr val="lt1"/>
                </a:solidFill>
                <a:latin typeface="Times New Roman"/>
                <a:ea typeface="Times New Roman"/>
                <a:cs typeface="Times New Roman"/>
                <a:sym typeface="Times New Roman"/>
              </a:rPr>
              <a:t>Dependent</a:t>
            </a:r>
            <a:endParaRPr sz="1100">
              <a:latin typeface="Times New Roman"/>
              <a:ea typeface="Times New Roman"/>
              <a:cs typeface="Times New Roman"/>
              <a:sym typeface="Times New Roman"/>
            </a:endParaRPr>
          </a:p>
        </p:txBody>
      </p:sp>
      <p:sp>
        <p:nvSpPr>
          <p:cNvPr id="135" name="Google Shape;135;p28"/>
          <p:cNvSpPr txBox="1"/>
          <p:nvPr/>
        </p:nvSpPr>
        <p:spPr>
          <a:xfrm>
            <a:off x="1120782" y="3156277"/>
            <a:ext cx="1873200" cy="407100"/>
          </a:xfrm>
          <a:prstGeom prst="rect">
            <a:avLst/>
          </a:prstGeom>
          <a:noFill/>
          <a:ln>
            <a:noFill/>
          </a:ln>
        </p:spPr>
        <p:txBody>
          <a:bodyPr anchorCtr="0" anchor="t" bIns="34275" lIns="68575" spcFirstLastPara="1" rIns="68575" wrap="square" tIns="34275">
            <a:noAutofit/>
          </a:bodyPr>
          <a:lstStyle/>
          <a:p>
            <a:pPr indent="0" lvl="0" marL="342900" marR="0" rtl="0" algn="l">
              <a:lnSpc>
                <a:spcPct val="100000"/>
              </a:lnSpc>
              <a:spcBef>
                <a:spcPts val="0"/>
              </a:spcBef>
              <a:spcAft>
                <a:spcPts val="0"/>
              </a:spcAft>
              <a:buNone/>
            </a:pPr>
            <a:r>
              <a:rPr i="0" lang="en" sz="1800" u="none" cap="none" strike="noStrike">
                <a:solidFill>
                  <a:schemeClr val="lt1"/>
                </a:solidFill>
                <a:latin typeface="Times New Roman"/>
                <a:ea typeface="Times New Roman"/>
                <a:cs typeface="Times New Roman"/>
                <a:sym typeface="Times New Roman"/>
              </a:rPr>
              <a:t>Independent</a:t>
            </a:r>
            <a:endParaRPr sz="1100">
              <a:latin typeface="Times New Roman"/>
              <a:ea typeface="Times New Roman"/>
              <a:cs typeface="Times New Roman"/>
              <a:sym typeface="Times New Roman"/>
            </a:endParaRPr>
          </a:p>
        </p:txBody>
      </p:sp>
      <p:cxnSp>
        <p:nvCxnSpPr>
          <p:cNvPr id="136" name="Google Shape;136;p28"/>
          <p:cNvCxnSpPr/>
          <p:nvPr/>
        </p:nvCxnSpPr>
        <p:spPr>
          <a:xfrm flipH="1" rot="10800000">
            <a:off x="2063288" y="2778656"/>
            <a:ext cx="3012900" cy="10500"/>
          </a:xfrm>
          <a:prstGeom prst="straightConnector1">
            <a:avLst/>
          </a:prstGeom>
          <a:noFill/>
          <a:ln cap="flat" cmpd="sng" w="38100">
            <a:solidFill>
              <a:schemeClr val="lt1"/>
            </a:solidFill>
            <a:prstDash val="solid"/>
            <a:round/>
            <a:headEnd len="sm" w="sm" type="none"/>
            <a:tailEnd len="sm" w="sm" type="none"/>
          </a:ln>
        </p:spPr>
      </p:cxnSp>
      <p:cxnSp>
        <p:nvCxnSpPr>
          <p:cNvPr id="137" name="Google Shape;137;p28"/>
          <p:cNvCxnSpPr/>
          <p:nvPr/>
        </p:nvCxnSpPr>
        <p:spPr>
          <a:xfrm>
            <a:off x="3448721" y="2454304"/>
            <a:ext cx="0" cy="308400"/>
          </a:xfrm>
          <a:prstGeom prst="straightConnector1">
            <a:avLst/>
          </a:prstGeom>
          <a:noFill/>
          <a:ln cap="flat" cmpd="sng" w="38100">
            <a:solidFill>
              <a:schemeClr val="lt1"/>
            </a:solidFill>
            <a:prstDash val="solid"/>
            <a:round/>
            <a:headEnd len="sm" w="sm" type="none"/>
            <a:tailEnd len="sm" w="sm" type="none"/>
          </a:ln>
        </p:spPr>
      </p:cxnSp>
      <p:sp>
        <p:nvSpPr>
          <p:cNvPr id="138" name="Google Shape;138;p28"/>
          <p:cNvSpPr txBox="1"/>
          <p:nvPr/>
        </p:nvSpPr>
        <p:spPr>
          <a:xfrm>
            <a:off x="1305019" y="3452025"/>
            <a:ext cx="2143800" cy="8589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lang="en" sz="1500">
                <a:solidFill>
                  <a:srgbClr val="FFFFFF"/>
                </a:solidFill>
                <a:latin typeface="Times New Roman"/>
                <a:ea typeface="Times New Roman"/>
                <a:cs typeface="Times New Roman"/>
                <a:sym typeface="Times New Roman"/>
              </a:rPr>
              <a:t>All other variables excluding attrition </a:t>
            </a:r>
            <a:endParaRPr sz="1500">
              <a:solidFill>
                <a:srgbClr val="FFFFFF"/>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accent2"/>
              </a:buClr>
              <a:buSzPts val="1100"/>
              <a:buFont typeface="Arial"/>
              <a:buNone/>
            </a:pPr>
            <a:r>
              <a:rPr lang="en" sz="1500">
                <a:solidFill>
                  <a:srgbClr val="FFFFFF"/>
                </a:solidFill>
                <a:latin typeface="Times New Roman"/>
                <a:ea typeface="Times New Roman"/>
                <a:cs typeface="Times New Roman"/>
                <a:sym typeface="Times New Roman"/>
              </a:rPr>
              <a:t>(see the following slide).</a:t>
            </a:r>
            <a:endParaRPr sz="1100">
              <a:latin typeface="Old Standard TT"/>
              <a:ea typeface="Old Standard TT"/>
              <a:cs typeface="Old Standard TT"/>
              <a:sym typeface="Old Standard T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9"/>
          <p:cNvPicPr preferRelativeResize="0"/>
          <p:nvPr/>
        </p:nvPicPr>
        <p:blipFill>
          <a:blip r:embed="rId3">
            <a:alphaModFix/>
          </a:blip>
          <a:stretch>
            <a:fillRect/>
          </a:stretch>
        </p:blipFill>
        <p:spPr>
          <a:xfrm>
            <a:off x="150806" y="561900"/>
            <a:ext cx="4589307" cy="4581602"/>
          </a:xfrm>
          <a:prstGeom prst="rect">
            <a:avLst/>
          </a:prstGeom>
          <a:noFill/>
          <a:ln>
            <a:noFill/>
          </a:ln>
        </p:spPr>
      </p:pic>
      <p:sp>
        <p:nvSpPr>
          <p:cNvPr id="145" name="Google Shape;145;p29"/>
          <p:cNvSpPr txBox="1"/>
          <p:nvPr/>
        </p:nvSpPr>
        <p:spPr>
          <a:xfrm>
            <a:off x="487931" y="0"/>
            <a:ext cx="1789500" cy="581700"/>
          </a:xfrm>
          <a:prstGeom prst="rect">
            <a:avLst/>
          </a:prstGeom>
          <a:noFill/>
          <a:ln>
            <a:noFill/>
          </a:ln>
        </p:spPr>
        <p:txBody>
          <a:bodyPr anchorCtr="0" anchor="t" bIns="68575" lIns="68575" spcFirstLastPara="1" rIns="68575" wrap="square" tIns="68575">
            <a:noAutofit/>
          </a:bodyPr>
          <a:lstStyle/>
          <a:p>
            <a:pPr indent="0" lvl="0" marL="0" rtl="0" algn="l">
              <a:lnSpc>
                <a:spcPct val="115000"/>
              </a:lnSpc>
              <a:spcBef>
                <a:spcPts val="0"/>
              </a:spcBef>
              <a:spcAft>
                <a:spcPts val="0"/>
              </a:spcAft>
              <a:buNone/>
            </a:pPr>
            <a:r>
              <a:rPr b="1" lang="en" sz="2700">
                <a:solidFill>
                  <a:srgbClr val="FFFFFF"/>
                </a:solidFill>
                <a:latin typeface="Times New Roman"/>
                <a:ea typeface="Times New Roman"/>
                <a:cs typeface="Times New Roman"/>
                <a:sym typeface="Times New Roman"/>
              </a:rPr>
              <a:t>Variables:</a:t>
            </a:r>
            <a:endParaRPr sz="2700">
              <a:latin typeface="Old Standard TT"/>
              <a:ea typeface="Old Standard TT"/>
              <a:cs typeface="Old Standard TT"/>
              <a:sym typeface="Old Standard TT"/>
            </a:endParaRPr>
          </a:p>
        </p:txBody>
      </p:sp>
      <p:sp>
        <p:nvSpPr>
          <p:cNvPr id="146" name="Google Shape;146;p29"/>
          <p:cNvSpPr txBox="1"/>
          <p:nvPr/>
        </p:nvSpPr>
        <p:spPr>
          <a:xfrm>
            <a:off x="5100281" y="656981"/>
            <a:ext cx="3674100" cy="3345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700">
                <a:solidFill>
                  <a:srgbClr val="FFFFFF"/>
                </a:solidFill>
                <a:latin typeface="Old Standard TT"/>
                <a:ea typeface="Old Standard TT"/>
                <a:cs typeface="Old Standard TT"/>
                <a:sym typeface="Old Standard TT"/>
              </a:rPr>
              <a:t>Broad Factors:</a:t>
            </a:r>
            <a:endParaRPr sz="1700">
              <a:solidFill>
                <a:srgbClr val="FFFFFF"/>
              </a:solidFill>
              <a:latin typeface="Old Standard TT"/>
              <a:ea typeface="Old Standard TT"/>
              <a:cs typeface="Old Standard TT"/>
              <a:sym typeface="Old Standard TT"/>
            </a:endParaRPr>
          </a:p>
          <a:p>
            <a:pPr indent="0" lvl="0" marL="0" rtl="0" algn="l">
              <a:spcBef>
                <a:spcPts val="0"/>
              </a:spcBef>
              <a:spcAft>
                <a:spcPts val="0"/>
              </a:spcAft>
              <a:buNone/>
            </a:pPr>
            <a:r>
              <a:t/>
            </a:r>
            <a:endParaRPr sz="1700">
              <a:solidFill>
                <a:srgbClr val="FFFFFF"/>
              </a:solidFill>
              <a:latin typeface="Old Standard TT"/>
              <a:ea typeface="Old Standard TT"/>
              <a:cs typeface="Old Standard TT"/>
              <a:sym typeface="Old Standard TT"/>
            </a:endParaRPr>
          </a:p>
          <a:p>
            <a:pPr indent="-273050" lvl="0" marL="342900" rtl="0" algn="l">
              <a:spcBef>
                <a:spcPts val="0"/>
              </a:spcBef>
              <a:spcAft>
                <a:spcPts val="0"/>
              </a:spcAft>
              <a:buClr>
                <a:srgbClr val="FFFFFF"/>
              </a:buClr>
              <a:buSzPts val="1700"/>
              <a:buFont typeface="Old Standard TT"/>
              <a:buAutoNum type="arabicPeriod"/>
            </a:pPr>
            <a:r>
              <a:rPr lang="en" sz="1700">
                <a:solidFill>
                  <a:srgbClr val="FFFFFF"/>
                </a:solidFill>
                <a:latin typeface="Old Standard TT"/>
                <a:ea typeface="Old Standard TT"/>
                <a:cs typeface="Old Standard TT"/>
                <a:sym typeface="Old Standard TT"/>
              </a:rPr>
              <a:t>Duration : Years at company, in current role, since last promotion and with current manager.</a:t>
            </a:r>
            <a:endParaRPr sz="1700">
              <a:solidFill>
                <a:srgbClr val="FFFFFF"/>
              </a:solidFill>
              <a:latin typeface="Old Standard TT"/>
              <a:ea typeface="Old Standard TT"/>
              <a:cs typeface="Old Standard TT"/>
              <a:sym typeface="Old Standard TT"/>
            </a:endParaRPr>
          </a:p>
          <a:p>
            <a:pPr indent="-273050" lvl="0" marL="342900" rtl="0" algn="l">
              <a:spcBef>
                <a:spcPts val="0"/>
              </a:spcBef>
              <a:spcAft>
                <a:spcPts val="0"/>
              </a:spcAft>
              <a:buClr>
                <a:srgbClr val="FFFFFF"/>
              </a:buClr>
              <a:buSzPts val="1700"/>
              <a:buFont typeface="Old Standard TT"/>
              <a:buAutoNum type="arabicPeriod"/>
            </a:pPr>
            <a:r>
              <a:rPr lang="en" sz="1700">
                <a:solidFill>
                  <a:srgbClr val="FFFFFF"/>
                </a:solidFill>
                <a:latin typeface="Old Standard TT"/>
                <a:ea typeface="Old Standard TT"/>
                <a:cs typeface="Old Standard TT"/>
                <a:sym typeface="Old Standard TT"/>
              </a:rPr>
              <a:t>Personal: Age, Gender, marital status, education, relationship satisfaction.</a:t>
            </a:r>
            <a:endParaRPr sz="1700">
              <a:solidFill>
                <a:srgbClr val="FFFFFF"/>
              </a:solidFill>
              <a:latin typeface="Old Standard TT"/>
              <a:ea typeface="Old Standard TT"/>
              <a:cs typeface="Old Standard TT"/>
              <a:sym typeface="Old Standard TT"/>
            </a:endParaRPr>
          </a:p>
          <a:p>
            <a:pPr indent="-273050" lvl="0" marL="342900" rtl="0" algn="l">
              <a:spcBef>
                <a:spcPts val="0"/>
              </a:spcBef>
              <a:spcAft>
                <a:spcPts val="0"/>
              </a:spcAft>
              <a:buClr>
                <a:srgbClr val="FFFFFF"/>
              </a:buClr>
              <a:buSzPts val="1700"/>
              <a:buFont typeface="Old Standard TT"/>
              <a:buAutoNum type="arabicPeriod"/>
            </a:pPr>
            <a:r>
              <a:rPr lang="en" sz="1700">
                <a:solidFill>
                  <a:srgbClr val="FFFFFF"/>
                </a:solidFill>
                <a:latin typeface="Old Standard TT"/>
                <a:ea typeface="Old Standard TT"/>
                <a:cs typeface="Old Standard TT"/>
                <a:sym typeface="Old Standard TT"/>
              </a:rPr>
              <a:t>Job: Job level, satisfaction, role, overtime</a:t>
            </a:r>
            <a:endParaRPr sz="1700">
              <a:solidFill>
                <a:srgbClr val="FFFFFF"/>
              </a:solidFill>
              <a:latin typeface="Old Standard TT"/>
              <a:ea typeface="Old Standard TT"/>
              <a:cs typeface="Old Standard TT"/>
              <a:sym typeface="Old Standard TT"/>
            </a:endParaRPr>
          </a:p>
          <a:p>
            <a:pPr indent="-273050" lvl="0" marL="342900" rtl="0" algn="l">
              <a:spcBef>
                <a:spcPts val="0"/>
              </a:spcBef>
              <a:spcAft>
                <a:spcPts val="0"/>
              </a:spcAft>
              <a:buClr>
                <a:srgbClr val="FFFFFF"/>
              </a:buClr>
              <a:buSzPts val="1700"/>
              <a:buFont typeface="Old Standard TT"/>
              <a:buAutoNum type="arabicPeriod"/>
            </a:pPr>
            <a:r>
              <a:rPr lang="en" sz="1700">
                <a:solidFill>
                  <a:srgbClr val="FFFFFF"/>
                </a:solidFill>
                <a:latin typeface="Old Standard TT"/>
                <a:ea typeface="Old Standard TT"/>
                <a:cs typeface="Old Standard TT"/>
                <a:sym typeface="Old Standard TT"/>
              </a:rPr>
              <a:t>Monetary: Income, Salary Hike etc.</a:t>
            </a:r>
            <a:endParaRPr sz="1700">
              <a:solidFill>
                <a:srgbClr val="FFFFFF"/>
              </a:solidFill>
              <a:latin typeface="Old Standard TT"/>
              <a:ea typeface="Old Standard TT"/>
              <a:cs typeface="Old Standard TT"/>
              <a:sym typeface="Old Standard T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51" name="Shape 151"/>
        <p:cNvGrpSpPr/>
        <p:nvPr/>
      </p:nvGrpSpPr>
      <p:grpSpPr>
        <a:xfrm>
          <a:off x="0" y="0"/>
          <a:ext cx="0" cy="0"/>
          <a:chOff x="0" y="0"/>
          <a:chExt cx="0" cy="0"/>
        </a:xfrm>
      </p:grpSpPr>
      <p:sp>
        <p:nvSpPr>
          <p:cNvPr id="152" name="Google Shape;152;p30"/>
          <p:cNvSpPr/>
          <p:nvPr/>
        </p:nvSpPr>
        <p:spPr>
          <a:xfrm>
            <a:off x="0" y="0"/>
            <a:ext cx="9144000" cy="5143500"/>
          </a:xfrm>
          <a:prstGeom prst="rect">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ill Sans"/>
              <a:ea typeface="Gill Sans"/>
              <a:cs typeface="Gill Sans"/>
              <a:sym typeface="Gill Sans"/>
            </a:endParaRPr>
          </a:p>
        </p:txBody>
      </p:sp>
      <p:sp>
        <p:nvSpPr>
          <p:cNvPr id="153" name="Google Shape;153;p30"/>
          <p:cNvSpPr/>
          <p:nvPr/>
        </p:nvSpPr>
        <p:spPr>
          <a:xfrm>
            <a:off x="0" y="0"/>
            <a:ext cx="3490500" cy="5143500"/>
          </a:xfrm>
          <a:prstGeom prst="rect">
            <a:avLst/>
          </a:pr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ill Sans"/>
              <a:ea typeface="Gill Sans"/>
              <a:cs typeface="Gill Sans"/>
              <a:sym typeface="Gill Sans"/>
            </a:endParaRPr>
          </a:p>
        </p:txBody>
      </p:sp>
      <p:sp>
        <p:nvSpPr>
          <p:cNvPr id="154" name="Google Shape;154;p30"/>
          <p:cNvSpPr txBox="1"/>
          <p:nvPr>
            <p:ph type="title"/>
          </p:nvPr>
        </p:nvSpPr>
        <p:spPr>
          <a:xfrm>
            <a:off x="483880" y="78236"/>
            <a:ext cx="2523000" cy="745500"/>
          </a:xfrm>
          <a:prstGeom prst="rect">
            <a:avLst/>
          </a:prstGeom>
          <a:noFill/>
          <a:ln cap="flat" cmpd="sng" w="9525">
            <a:solidFill>
              <a:schemeClr val="lt1"/>
            </a:solidFill>
            <a:prstDash val="solid"/>
            <a:round/>
            <a:headEnd len="sm" w="sm" type="none"/>
            <a:tailEnd len="sm" w="sm" type="none"/>
          </a:ln>
        </p:spPr>
        <p:txBody>
          <a:bodyPr anchorCtr="0" anchor="ctr" bIns="137150" lIns="137150" spcFirstLastPara="1" rIns="137150" wrap="square" tIns="137150">
            <a:noAutofit/>
          </a:bodyPr>
          <a:lstStyle/>
          <a:p>
            <a:pPr indent="0" lvl="0" marL="0" rtl="0" algn="ctr">
              <a:lnSpc>
                <a:spcPct val="90000"/>
              </a:lnSpc>
              <a:spcBef>
                <a:spcPts val="0"/>
              </a:spcBef>
              <a:spcAft>
                <a:spcPts val="0"/>
              </a:spcAft>
              <a:buClr>
                <a:schemeClr val="lt1"/>
              </a:buClr>
              <a:buSzPts val="1900"/>
              <a:buFont typeface="Gill Sans"/>
              <a:buNone/>
            </a:pPr>
            <a:r>
              <a:rPr lang="en" sz="1900">
                <a:solidFill>
                  <a:schemeClr val="lt1"/>
                </a:solidFill>
              </a:rPr>
              <a:t>EXPLORATORY DATA ANALYSIS</a:t>
            </a:r>
            <a:endParaRPr/>
          </a:p>
        </p:txBody>
      </p:sp>
      <p:sp>
        <p:nvSpPr>
          <p:cNvPr id="155" name="Google Shape;155;p30"/>
          <p:cNvSpPr txBox="1"/>
          <p:nvPr/>
        </p:nvSpPr>
        <p:spPr>
          <a:xfrm>
            <a:off x="88903" y="881738"/>
            <a:ext cx="3312900" cy="3469500"/>
          </a:xfrm>
          <a:prstGeom prst="rect">
            <a:avLst/>
          </a:prstGeom>
          <a:noFill/>
          <a:ln>
            <a:noFill/>
          </a:ln>
        </p:spPr>
        <p:txBody>
          <a:bodyPr anchorCtr="0" anchor="t" bIns="34275" lIns="68575" spcFirstLastPara="1" rIns="68575" wrap="square" tIns="34275">
            <a:noAutofit/>
          </a:bodyPr>
          <a:lstStyle/>
          <a:p>
            <a:pPr indent="-171450" lvl="0" marL="215900" marR="0" rtl="0" algn="l">
              <a:lnSpc>
                <a:spcPct val="90000"/>
              </a:lnSpc>
              <a:spcBef>
                <a:spcPts val="0"/>
              </a:spcBef>
              <a:spcAft>
                <a:spcPts val="0"/>
              </a:spcAft>
              <a:buClr>
                <a:schemeClr val="accent2"/>
              </a:buClr>
              <a:buSzPts val="1100"/>
              <a:buFont typeface="Arial"/>
              <a:buChar char="•"/>
            </a:pPr>
            <a:r>
              <a:rPr lang="en" sz="1100">
                <a:solidFill>
                  <a:srgbClr val="F2F2F2"/>
                </a:solidFill>
                <a:latin typeface="Gill Sans"/>
                <a:ea typeface="Gill Sans"/>
                <a:cs typeface="Gill Sans"/>
                <a:sym typeface="Gill Sans"/>
              </a:rPr>
              <a:t>Some variables were found to be highly correlated, and some were not.</a:t>
            </a:r>
            <a:endParaRPr sz="1100">
              <a:solidFill>
                <a:srgbClr val="F2F2F2"/>
              </a:solidFill>
              <a:latin typeface="Gill Sans"/>
              <a:ea typeface="Gill Sans"/>
              <a:cs typeface="Gill Sans"/>
              <a:sym typeface="Gill Sans"/>
            </a:endParaRPr>
          </a:p>
          <a:p>
            <a:pPr indent="-171450" lvl="0" marL="215900" marR="0" rtl="0" algn="l">
              <a:lnSpc>
                <a:spcPct val="90000"/>
              </a:lnSpc>
              <a:spcBef>
                <a:spcPts val="0"/>
              </a:spcBef>
              <a:spcAft>
                <a:spcPts val="0"/>
              </a:spcAft>
              <a:buClr>
                <a:srgbClr val="F2F2F2"/>
              </a:buClr>
              <a:buSzPts val="1100"/>
              <a:buFont typeface="Gill Sans"/>
              <a:buChar char="•"/>
            </a:pPr>
            <a:r>
              <a:rPr lang="en" sz="1100">
                <a:solidFill>
                  <a:srgbClr val="F2F2F2"/>
                </a:solidFill>
                <a:latin typeface="Gill Sans"/>
                <a:ea typeface="Gill Sans"/>
                <a:cs typeface="Gill Sans"/>
                <a:sym typeface="Gill Sans"/>
              </a:rPr>
              <a:t>Multicollinearity and heteroskedasticity was found and appropriate methods were used to tackle them.</a:t>
            </a:r>
            <a:endParaRPr sz="1100">
              <a:solidFill>
                <a:srgbClr val="F2F2F2"/>
              </a:solidFill>
              <a:latin typeface="Gill Sans"/>
              <a:ea typeface="Gill Sans"/>
              <a:cs typeface="Gill Sans"/>
              <a:sym typeface="Gill Sans"/>
            </a:endParaRPr>
          </a:p>
          <a:p>
            <a:pPr indent="-171450" lvl="0" marL="215900" marR="0" rtl="0" algn="l">
              <a:lnSpc>
                <a:spcPct val="90000"/>
              </a:lnSpc>
              <a:spcBef>
                <a:spcPts val="0"/>
              </a:spcBef>
              <a:spcAft>
                <a:spcPts val="0"/>
              </a:spcAft>
              <a:buClr>
                <a:srgbClr val="F2F2F2"/>
              </a:buClr>
              <a:buSzPts val="1100"/>
              <a:buFont typeface="Gill Sans"/>
              <a:buChar char="•"/>
            </a:pPr>
            <a:r>
              <a:rPr lang="en" sz="1100">
                <a:solidFill>
                  <a:srgbClr val="F2F2F2"/>
                </a:solidFill>
                <a:latin typeface="Gill Sans"/>
                <a:ea typeface="Gill Sans"/>
                <a:cs typeface="Gill Sans"/>
                <a:sym typeface="Gill Sans"/>
              </a:rPr>
              <a:t>High correlations were found for some variables like:</a:t>
            </a:r>
            <a:endParaRPr sz="1100">
              <a:solidFill>
                <a:srgbClr val="F2F2F2"/>
              </a:solidFill>
              <a:latin typeface="Gill Sans"/>
              <a:ea typeface="Gill Sans"/>
              <a:cs typeface="Gill Sans"/>
              <a:sym typeface="Gill Sans"/>
            </a:endParaRPr>
          </a:p>
          <a:p>
            <a:pPr indent="0" lvl="0" marL="685800" marR="0" rtl="0" algn="l">
              <a:lnSpc>
                <a:spcPct val="90000"/>
              </a:lnSpc>
              <a:spcBef>
                <a:spcPts val="0"/>
              </a:spcBef>
              <a:spcAft>
                <a:spcPts val="0"/>
              </a:spcAft>
              <a:buNone/>
            </a:pPr>
            <a:r>
              <a:t/>
            </a:r>
            <a:endParaRPr sz="800">
              <a:solidFill>
                <a:srgbClr val="F2F2F2"/>
              </a:solidFill>
              <a:latin typeface="Gill Sans"/>
              <a:ea typeface="Gill Sans"/>
              <a:cs typeface="Gill Sans"/>
              <a:sym typeface="Gill Sans"/>
            </a:endParaRPr>
          </a:p>
          <a:p>
            <a:pPr indent="-215900" lvl="0" marL="685800" rtl="0" algn="l">
              <a:lnSpc>
                <a:spcPct val="90000"/>
              </a:lnSpc>
              <a:spcBef>
                <a:spcPts val="0"/>
              </a:spcBef>
              <a:spcAft>
                <a:spcPts val="0"/>
              </a:spcAft>
              <a:buClr>
                <a:srgbClr val="F2F2F2"/>
              </a:buClr>
              <a:buSzPts val="800"/>
              <a:buFont typeface="Gill Sans"/>
              <a:buAutoNum type="arabicPeriod"/>
            </a:pPr>
            <a:r>
              <a:rPr lang="en" sz="800">
                <a:solidFill>
                  <a:srgbClr val="F2F2F2"/>
                </a:solidFill>
                <a:latin typeface="Gill Sans"/>
                <a:ea typeface="Gill Sans"/>
                <a:cs typeface="Gill Sans"/>
                <a:sym typeface="Gill Sans"/>
              </a:rPr>
              <a:t>YearsAtCompany~YearsWithCurrManager         0.769</a:t>
            </a:r>
            <a:endParaRPr sz="800">
              <a:solidFill>
                <a:srgbClr val="F2F2F2"/>
              </a:solidFill>
              <a:latin typeface="Gill Sans"/>
              <a:ea typeface="Gill Sans"/>
              <a:cs typeface="Gill Sans"/>
              <a:sym typeface="Gill Sans"/>
            </a:endParaRPr>
          </a:p>
          <a:p>
            <a:pPr indent="-215900" lvl="0" marL="685800" rtl="0" algn="l">
              <a:lnSpc>
                <a:spcPct val="90000"/>
              </a:lnSpc>
              <a:spcBef>
                <a:spcPts val="0"/>
              </a:spcBef>
              <a:spcAft>
                <a:spcPts val="0"/>
              </a:spcAft>
              <a:buClr>
                <a:srgbClr val="F2F2F2"/>
              </a:buClr>
              <a:buSzPts val="800"/>
              <a:buFont typeface="Gill Sans"/>
              <a:buAutoNum type="arabicPeriod"/>
            </a:pPr>
            <a:r>
              <a:rPr lang="en" sz="800">
                <a:solidFill>
                  <a:srgbClr val="F2F2F2"/>
                </a:solidFill>
                <a:latin typeface="Gill Sans"/>
                <a:ea typeface="Gill Sans"/>
                <a:cs typeface="Gill Sans"/>
                <a:sym typeface="Gill Sans"/>
              </a:rPr>
              <a:t>YearsAtCompany~YearsSinceLastPromotion         0.618</a:t>
            </a:r>
            <a:endParaRPr sz="800">
              <a:solidFill>
                <a:srgbClr val="F2F2F2"/>
              </a:solidFill>
              <a:latin typeface="Gill Sans"/>
              <a:ea typeface="Gill Sans"/>
              <a:cs typeface="Gill Sans"/>
              <a:sym typeface="Gill Sans"/>
            </a:endParaRPr>
          </a:p>
          <a:p>
            <a:pPr indent="-215900" lvl="0" marL="685800" rtl="0" algn="l">
              <a:lnSpc>
                <a:spcPct val="90000"/>
              </a:lnSpc>
              <a:spcBef>
                <a:spcPts val="0"/>
              </a:spcBef>
              <a:spcAft>
                <a:spcPts val="0"/>
              </a:spcAft>
              <a:buClr>
                <a:srgbClr val="F2F2F2"/>
              </a:buClr>
              <a:buSzPts val="800"/>
              <a:buFont typeface="Gill Sans"/>
              <a:buAutoNum type="arabicPeriod"/>
            </a:pPr>
            <a:r>
              <a:rPr lang="en" sz="800">
                <a:solidFill>
                  <a:srgbClr val="F2F2F2"/>
                </a:solidFill>
                <a:latin typeface="Gill Sans"/>
                <a:ea typeface="Gill Sans"/>
                <a:cs typeface="Gill Sans"/>
                <a:sym typeface="Gill Sans"/>
              </a:rPr>
              <a:t>YearsAtCompany~YeasinCurrentRole</a:t>
            </a:r>
            <a:endParaRPr sz="800">
              <a:solidFill>
                <a:srgbClr val="F2F2F2"/>
              </a:solidFill>
              <a:latin typeface="Gill Sans"/>
              <a:ea typeface="Gill Sans"/>
              <a:cs typeface="Gill Sans"/>
              <a:sym typeface="Gill Sans"/>
            </a:endParaRPr>
          </a:p>
          <a:p>
            <a:pPr indent="0" lvl="0" marL="685800" rtl="0" algn="l">
              <a:lnSpc>
                <a:spcPct val="90000"/>
              </a:lnSpc>
              <a:spcBef>
                <a:spcPts val="0"/>
              </a:spcBef>
              <a:spcAft>
                <a:spcPts val="0"/>
              </a:spcAft>
              <a:buNone/>
            </a:pPr>
            <a:r>
              <a:rPr lang="en" sz="800">
                <a:solidFill>
                  <a:srgbClr val="F2F2F2"/>
                </a:solidFill>
                <a:latin typeface="Gill Sans"/>
                <a:ea typeface="Gill Sans"/>
                <a:cs typeface="Gill Sans"/>
                <a:sym typeface="Gill Sans"/>
              </a:rPr>
              <a:t> 0.759</a:t>
            </a:r>
            <a:endParaRPr sz="800">
              <a:solidFill>
                <a:srgbClr val="F2F2F2"/>
              </a:solidFill>
              <a:latin typeface="Gill Sans"/>
              <a:ea typeface="Gill Sans"/>
              <a:cs typeface="Gill Sans"/>
              <a:sym typeface="Gill Sans"/>
            </a:endParaRPr>
          </a:p>
          <a:p>
            <a:pPr indent="-215900" lvl="0" marL="685800" rtl="0" algn="l">
              <a:lnSpc>
                <a:spcPct val="90000"/>
              </a:lnSpc>
              <a:spcBef>
                <a:spcPts val="0"/>
              </a:spcBef>
              <a:spcAft>
                <a:spcPts val="0"/>
              </a:spcAft>
              <a:buClr>
                <a:srgbClr val="F2F2F2"/>
              </a:buClr>
              <a:buSzPts val="800"/>
              <a:buFont typeface="Gill Sans"/>
              <a:buAutoNum type="arabicPeriod"/>
            </a:pPr>
            <a:r>
              <a:rPr lang="en" sz="800">
                <a:solidFill>
                  <a:srgbClr val="F2F2F2"/>
                </a:solidFill>
                <a:latin typeface="Gill Sans"/>
                <a:ea typeface="Gill Sans"/>
                <a:cs typeface="Gill Sans"/>
                <a:sym typeface="Gill Sans"/>
              </a:rPr>
              <a:t>YearsinCurrentRole~YearsWithCurrManager         0.714</a:t>
            </a:r>
            <a:endParaRPr sz="800">
              <a:solidFill>
                <a:srgbClr val="F2F2F2"/>
              </a:solidFill>
              <a:latin typeface="Gill Sans"/>
              <a:ea typeface="Gill Sans"/>
              <a:cs typeface="Gill Sans"/>
              <a:sym typeface="Gill Sans"/>
            </a:endParaRPr>
          </a:p>
          <a:p>
            <a:pPr indent="-171450" lvl="0" marL="215900" marR="0" rtl="0" algn="l">
              <a:lnSpc>
                <a:spcPct val="90000"/>
              </a:lnSpc>
              <a:spcBef>
                <a:spcPts val="1200"/>
              </a:spcBef>
              <a:spcAft>
                <a:spcPts val="0"/>
              </a:spcAft>
              <a:buClr>
                <a:schemeClr val="accent2"/>
              </a:buClr>
              <a:buSzPts val="1100"/>
              <a:buFont typeface="Arial"/>
              <a:buChar char="•"/>
            </a:pPr>
            <a:r>
              <a:rPr lang="en" sz="1100">
                <a:solidFill>
                  <a:srgbClr val="F2F2F2"/>
                </a:solidFill>
                <a:latin typeface="Gill Sans"/>
                <a:ea typeface="Gill Sans"/>
                <a:cs typeface="Gill Sans"/>
                <a:sym typeface="Gill Sans"/>
              </a:rPr>
              <a:t>Box plots were used to find presence of </a:t>
            </a:r>
            <a:r>
              <a:rPr b="0" i="0" lang="en" sz="1100" u="none" cap="none" strike="noStrike">
                <a:solidFill>
                  <a:srgbClr val="F2F2F2"/>
                </a:solidFill>
                <a:latin typeface="Gill Sans"/>
                <a:ea typeface="Gill Sans"/>
                <a:cs typeface="Gill Sans"/>
                <a:sym typeface="Gill Sans"/>
              </a:rPr>
              <a:t>outliers.</a:t>
            </a:r>
            <a:endParaRPr sz="1000"/>
          </a:p>
          <a:p>
            <a:pPr indent="-171450" lvl="0" marL="215900" marR="0" rtl="0" algn="l">
              <a:lnSpc>
                <a:spcPct val="90000"/>
              </a:lnSpc>
              <a:spcBef>
                <a:spcPts val="1200"/>
              </a:spcBef>
              <a:spcAft>
                <a:spcPts val="0"/>
              </a:spcAft>
              <a:buClr>
                <a:schemeClr val="accent2"/>
              </a:buClr>
              <a:buSzPts val="1100"/>
              <a:buFont typeface="Arial"/>
              <a:buChar char="•"/>
            </a:pPr>
            <a:r>
              <a:rPr lang="en" sz="1100">
                <a:solidFill>
                  <a:srgbClr val="F2F2F2"/>
                </a:solidFill>
                <a:latin typeface="Gill Sans"/>
                <a:ea typeface="Gill Sans"/>
                <a:cs typeface="Gill Sans"/>
                <a:sym typeface="Gill Sans"/>
              </a:rPr>
              <a:t>Anova Tests</a:t>
            </a:r>
            <a:r>
              <a:rPr b="0" i="0" lang="en" sz="1100" u="none" cap="none" strike="noStrike">
                <a:solidFill>
                  <a:srgbClr val="F2F2F2"/>
                </a:solidFill>
                <a:latin typeface="Gill Sans"/>
                <a:ea typeface="Gill Sans"/>
                <a:cs typeface="Gill Sans"/>
                <a:sym typeface="Gill Sans"/>
              </a:rPr>
              <a:t> were performed  to see what attributes, whether individually or collectively effect the </a:t>
            </a:r>
            <a:r>
              <a:rPr lang="en" sz="1100">
                <a:solidFill>
                  <a:srgbClr val="F2F2F2"/>
                </a:solidFill>
                <a:latin typeface="Gill Sans"/>
                <a:ea typeface="Gill Sans"/>
                <a:cs typeface="Gill Sans"/>
                <a:sym typeface="Gill Sans"/>
              </a:rPr>
              <a:t>attrition rate</a:t>
            </a:r>
            <a:r>
              <a:rPr b="0" i="0" lang="en" sz="1100" u="none" cap="none" strike="noStrike">
                <a:solidFill>
                  <a:srgbClr val="F2F2F2"/>
                </a:solidFill>
                <a:latin typeface="Gill Sans"/>
                <a:ea typeface="Gill Sans"/>
                <a:cs typeface="Gill Sans"/>
                <a:sym typeface="Gill Sans"/>
              </a:rPr>
              <a:t>.</a:t>
            </a:r>
            <a:endParaRPr sz="1000"/>
          </a:p>
          <a:p>
            <a:pPr indent="-171450" lvl="0" marL="215900" marR="0" rtl="0" algn="l">
              <a:lnSpc>
                <a:spcPct val="90000"/>
              </a:lnSpc>
              <a:spcBef>
                <a:spcPts val="1200"/>
              </a:spcBef>
              <a:spcAft>
                <a:spcPts val="0"/>
              </a:spcAft>
              <a:buClr>
                <a:schemeClr val="accent2"/>
              </a:buClr>
              <a:buSzPts val="1100"/>
              <a:buFont typeface="Arial"/>
              <a:buChar char="•"/>
            </a:pPr>
            <a:r>
              <a:rPr b="0" i="0" lang="en" sz="1100" u="none" cap="none" strike="noStrike">
                <a:solidFill>
                  <a:srgbClr val="F2F2F2"/>
                </a:solidFill>
                <a:latin typeface="Gill Sans"/>
                <a:ea typeface="Gill Sans"/>
                <a:cs typeface="Gill Sans"/>
                <a:sym typeface="Gill Sans"/>
              </a:rPr>
              <a:t>Logistic Regression </a:t>
            </a:r>
            <a:r>
              <a:rPr lang="en" sz="1100">
                <a:solidFill>
                  <a:srgbClr val="F2F2F2"/>
                </a:solidFill>
                <a:latin typeface="Gill Sans"/>
                <a:ea typeface="Gill Sans"/>
                <a:cs typeface="Gill Sans"/>
                <a:sym typeface="Gill Sans"/>
              </a:rPr>
              <a:t>was the major model that was used for our prediction, since our dependent variable was a binary category of 0 and 1 , While independent variables were a mixture of metric and factor variables.</a:t>
            </a:r>
            <a:endParaRPr sz="1000"/>
          </a:p>
        </p:txBody>
      </p:sp>
      <p:pic>
        <p:nvPicPr>
          <p:cNvPr id="156" name="Google Shape;156;p30"/>
          <p:cNvPicPr preferRelativeResize="0"/>
          <p:nvPr/>
        </p:nvPicPr>
        <p:blipFill>
          <a:blip r:embed="rId3">
            <a:alphaModFix/>
          </a:blip>
          <a:stretch>
            <a:fillRect/>
          </a:stretch>
        </p:blipFill>
        <p:spPr>
          <a:xfrm>
            <a:off x="3526969" y="0"/>
            <a:ext cx="5617029" cy="51434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1"/>
          <p:cNvSpPr txBox="1"/>
          <p:nvPr/>
        </p:nvSpPr>
        <p:spPr>
          <a:xfrm>
            <a:off x="195703" y="4431438"/>
            <a:ext cx="4344000" cy="712200"/>
          </a:xfrm>
          <a:prstGeom prst="rect">
            <a:avLst/>
          </a:prstGeom>
          <a:noFill/>
          <a:ln>
            <a:noFill/>
          </a:ln>
        </p:spPr>
        <p:txBody>
          <a:bodyPr anchorCtr="0" anchor="t" bIns="34275" lIns="0" spcFirstLastPara="1" rIns="0" wrap="square" tIns="34275">
            <a:noAutofit/>
          </a:bodyPr>
          <a:lstStyle/>
          <a:p>
            <a:pPr indent="-215900" lvl="0" marL="215900" marR="0" rtl="0" algn="l">
              <a:lnSpc>
                <a:spcPct val="90000"/>
              </a:lnSpc>
              <a:spcBef>
                <a:spcPts val="0"/>
              </a:spcBef>
              <a:spcAft>
                <a:spcPts val="0"/>
              </a:spcAft>
              <a:buClr>
                <a:schemeClr val="accent1"/>
              </a:buClr>
              <a:buSzPts val="1000"/>
              <a:buFont typeface="Calibri"/>
              <a:buChar char="•"/>
            </a:pPr>
            <a:r>
              <a:rPr b="0" i="0" lang="en" sz="1000" u="none" cap="none" strike="noStrike">
                <a:solidFill>
                  <a:srgbClr val="FEFEFE"/>
                </a:solidFill>
                <a:latin typeface="Gill Sans"/>
                <a:ea typeface="Gill Sans"/>
                <a:cs typeface="Gill Sans"/>
                <a:sym typeface="Gill Sans"/>
              </a:rPr>
              <a:t>The data was found to be imbalanced, most of the instances in the dataset belong to category </a:t>
            </a:r>
            <a:r>
              <a:rPr lang="en" sz="1000">
                <a:solidFill>
                  <a:srgbClr val="FEFEFE"/>
                </a:solidFill>
                <a:latin typeface="Gill Sans"/>
                <a:ea typeface="Gill Sans"/>
                <a:cs typeface="Gill Sans"/>
                <a:sym typeface="Gill Sans"/>
              </a:rPr>
              <a:t>0(No Attrition)</a:t>
            </a:r>
            <a:r>
              <a:rPr b="0" i="0" lang="en" sz="1000" u="none" cap="none" strike="noStrike">
                <a:solidFill>
                  <a:srgbClr val="FEFEFE"/>
                </a:solidFill>
                <a:latin typeface="Gill Sans"/>
                <a:ea typeface="Gill Sans"/>
                <a:cs typeface="Gill Sans"/>
                <a:sym typeface="Gill Sans"/>
              </a:rPr>
              <a:t>, therefore the data was shuffled before use.</a:t>
            </a:r>
            <a:endParaRPr sz="1100"/>
          </a:p>
          <a:p>
            <a:pPr indent="-215900" lvl="0" marL="215900" marR="0" rtl="0" algn="l">
              <a:lnSpc>
                <a:spcPct val="90000"/>
              </a:lnSpc>
              <a:spcBef>
                <a:spcPts val="500"/>
              </a:spcBef>
              <a:spcAft>
                <a:spcPts val="0"/>
              </a:spcAft>
              <a:buClr>
                <a:schemeClr val="accent1"/>
              </a:buClr>
              <a:buSzPts val="1000"/>
              <a:buFont typeface="Calibri"/>
              <a:buChar char="•"/>
            </a:pPr>
            <a:r>
              <a:rPr b="0" i="0" lang="en" sz="1000" u="none" cap="none" strike="noStrike">
                <a:solidFill>
                  <a:srgbClr val="FEFEFE"/>
                </a:solidFill>
                <a:latin typeface="Gill Sans"/>
                <a:ea typeface="Gill Sans"/>
                <a:cs typeface="Gill Sans"/>
                <a:sym typeface="Gill Sans"/>
              </a:rPr>
              <a:t>Therefore, after applying our models, </a:t>
            </a:r>
            <a:r>
              <a:rPr lang="en" sz="1000">
                <a:solidFill>
                  <a:srgbClr val="FEFEFE"/>
                </a:solidFill>
                <a:latin typeface="Gill Sans"/>
                <a:ea typeface="Gill Sans"/>
                <a:cs typeface="Gill Sans"/>
                <a:sym typeface="Gill Sans"/>
              </a:rPr>
              <a:t>k</a:t>
            </a:r>
            <a:r>
              <a:rPr b="0" i="0" lang="en" sz="1000" u="none" cap="none" strike="noStrike">
                <a:solidFill>
                  <a:srgbClr val="FEFEFE"/>
                </a:solidFill>
                <a:latin typeface="Gill Sans"/>
                <a:ea typeface="Gill Sans"/>
                <a:cs typeface="Gill Sans"/>
                <a:sym typeface="Gill Sans"/>
              </a:rPr>
              <a:t>-Fold cross validation was done to get accurate classifications</a:t>
            </a:r>
            <a:r>
              <a:rPr b="0" i="0" lang="en" sz="700" u="none" cap="none" strike="noStrike">
                <a:solidFill>
                  <a:srgbClr val="FEFEFE"/>
                </a:solidFill>
                <a:latin typeface="Gill Sans"/>
                <a:ea typeface="Gill Sans"/>
                <a:cs typeface="Gill Sans"/>
                <a:sym typeface="Gill Sans"/>
              </a:rPr>
              <a:t>.</a:t>
            </a:r>
            <a:endParaRPr sz="1100"/>
          </a:p>
        </p:txBody>
      </p:sp>
      <p:sp>
        <p:nvSpPr>
          <p:cNvPr id="163" name="Google Shape;163;p31"/>
          <p:cNvSpPr txBox="1"/>
          <p:nvPr/>
        </p:nvSpPr>
        <p:spPr>
          <a:xfrm>
            <a:off x="4572000" y="339786"/>
            <a:ext cx="2709600" cy="5520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373E40"/>
              </a:buClr>
              <a:buSzPts val="1800"/>
              <a:buFont typeface="Gill Sans"/>
              <a:buNone/>
            </a:pPr>
            <a:r>
              <a:rPr b="0" i="0" lang="en" sz="1800" u="none" cap="none" strike="noStrike">
                <a:solidFill>
                  <a:srgbClr val="373E40"/>
                </a:solidFill>
                <a:latin typeface="Gill Sans"/>
                <a:ea typeface="Gill Sans"/>
                <a:cs typeface="Gill Sans"/>
                <a:sym typeface="Gill Sans"/>
              </a:rPr>
              <a:t>Checking for Outliers</a:t>
            </a:r>
            <a:endParaRPr sz="1100"/>
          </a:p>
        </p:txBody>
      </p:sp>
      <p:sp>
        <p:nvSpPr>
          <p:cNvPr id="164" name="Google Shape;164;p31"/>
          <p:cNvSpPr txBox="1"/>
          <p:nvPr/>
        </p:nvSpPr>
        <p:spPr>
          <a:xfrm>
            <a:off x="4539825" y="4431438"/>
            <a:ext cx="4236900" cy="552000"/>
          </a:xfrm>
          <a:prstGeom prst="rect">
            <a:avLst/>
          </a:prstGeom>
          <a:noFill/>
          <a:ln>
            <a:noFill/>
          </a:ln>
        </p:spPr>
        <p:txBody>
          <a:bodyPr anchorCtr="0" anchor="t" bIns="34275" lIns="0" spcFirstLastPara="1" rIns="0" wrap="square" tIns="34275">
            <a:noAutofit/>
          </a:bodyPr>
          <a:lstStyle/>
          <a:p>
            <a:pPr indent="-222250" lvl="0" marL="215900" marR="0" rtl="0" algn="l">
              <a:lnSpc>
                <a:spcPct val="90000"/>
              </a:lnSpc>
              <a:spcBef>
                <a:spcPts val="0"/>
              </a:spcBef>
              <a:spcAft>
                <a:spcPts val="0"/>
              </a:spcAft>
              <a:buClr>
                <a:srgbClr val="FEFEFE"/>
              </a:buClr>
              <a:buSzPts val="1100"/>
              <a:buFont typeface="Gill Sans"/>
              <a:buChar char="•"/>
            </a:pPr>
            <a:r>
              <a:rPr lang="en" sz="1100">
                <a:solidFill>
                  <a:srgbClr val="FEFEFE"/>
                </a:solidFill>
                <a:latin typeface="Gill Sans"/>
                <a:ea typeface="Gill Sans"/>
                <a:cs typeface="Gill Sans"/>
                <a:sym typeface="Gill Sans"/>
              </a:rPr>
              <a:t>some outliers were detected through the boxplots which were explored further in the models.</a:t>
            </a:r>
            <a:endParaRPr sz="1100">
              <a:solidFill>
                <a:srgbClr val="FEFEFE"/>
              </a:solidFill>
              <a:latin typeface="Gill Sans"/>
              <a:ea typeface="Gill Sans"/>
              <a:cs typeface="Gill Sans"/>
              <a:sym typeface="Gill Sans"/>
            </a:endParaRPr>
          </a:p>
          <a:p>
            <a:pPr indent="-222250" lvl="0" marL="215900" marR="0" rtl="0" algn="l">
              <a:lnSpc>
                <a:spcPct val="90000"/>
              </a:lnSpc>
              <a:spcBef>
                <a:spcPts val="0"/>
              </a:spcBef>
              <a:spcAft>
                <a:spcPts val="0"/>
              </a:spcAft>
              <a:buClr>
                <a:srgbClr val="FEFEFE"/>
              </a:buClr>
              <a:buSzPts val="1100"/>
              <a:buFont typeface="Gill Sans"/>
              <a:buChar char="•"/>
            </a:pPr>
            <a:r>
              <a:rPr lang="en" sz="1100">
                <a:solidFill>
                  <a:srgbClr val="FEFEFE"/>
                </a:solidFill>
                <a:latin typeface="Gill Sans"/>
                <a:ea typeface="Gill Sans"/>
                <a:cs typeface="Gill Sans"/>
                <a:sym typeface="Gill Sans"/>
              </a:rPr>
              <a:t>slight skewness was observed in the variable distributions.</a:t>
            </a:r>
            <a:endParaRPr sz="1100">
              <a:solidFill>
                <a:srgbClr val="FEFEFE"/>
              </a:solidFill>
              <a:latin typeface="Gill Sans"/>
              <a:ea typeface="Gill Sans"/>
              <a:cs typeface="Gill Sans"/>
              <a:sym typeface="Gill Sans"/>
            </a:endParaRPr>
          </a:p>
        </p:txBody>
      </p:sp>
      <p:sp>
        <p:nvSpPr>
          <p:cNvPr id="165" name="Google Shape;165;p31"/>
          <p:cNvSpPr txBox="1"/>
          <p:nvPr/>
        </p:nvSpPr>
        <p:spPr>
          <a:xfrm>
            <a:off x="195702" y="575435"/>
            <a:ext cx="2709600" cy="5520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373E40"/>
              </a:buClr>
              <a:buSzPts val="1800"/>
              <a:buFont typeface="Gill Sans"/>
              <a:buNone/>
            </a:pPr>
            <a:r>
              <a:rPr b="0" i="0" lang="en" sz="1800" u="none" cap="none" strike="noStrike">
                <a:solidFill>
                  <a:srgbClr val="373E40"/>
                </a:solidFill>
                <a:latin typeface="Gill Sans"/>
                <a:ea typeface="Gill Sans"/>
                <a:cs typeface="Gill Sans"/>
                <a:sym typeface="Gill Sans"/>
              </a:rPr>
              <a:t>Histogram of dependent variable distribution</a:t>
            </a:r>
            <a:endParaRPr sz="1100"/>
          </a:p>
        </p:txBody>
      </p:sp>
      <p:sp>
        <p:nvSpPr>
          <p:cNvPr id="166" name="Google Shape;166;p31"/>
          <p:cNvSpPr txBox="1"/>
          <p:nvPr/>
        </p:nvSpPr>
        <p:spPr>
          <a:xfrm>
            <a:off x="195703" y="62060"/>
            <a:ext cx="7743900" cy="408000"/>
          </a:xfrm>
          <a:prstGeom prst="rect">
            <a:avLst/>
          </a:prstGeom>
          <a:noFill/>
          <a:ln>
            <a:noFill/>
          </a:ln>
        </p:spPr>
        <p:txBody>
          <a:bodyPr anchorCtr="0" anchor="b" bIns="34275" lIns="68575" spcFirstLastPara="1" rIns="68575" wrap="square" tIns="34275">
            <a:noAutofit/>
          </a:bodyPr>
          <a:lstStyle/>
          <a:p>
            <a:pPr indent="0" lvl="0" marL="0" marR="0" rtl="0" algn="l">
              <a:lnSpc>
                <a:spcPct val="85000"/>
              </a:lnSpc>
              <a:spcBef>
                <a:spcPts val="0"/>
              </a:spcBef>
              <a:spcAft>
                <a:spcPts val="0"/>
              </a:spcAft>
              <a:buClr>
                <a:srgbClr val="FEFEFE"/>
              </a:buClr>
              <a:buSzPts val="1800"/>
              <a:buFont typeface="Gill Sans"/>
              <a:buNone/>
            </a:pPr>
            <a:r>
              <a:rPr b="0" i="0" lang="en" sz="1800" u="none" cap="none" strike="noStrike">
                <a:solidFill>
                  <a:srgbClr val="FEFEFE"/>
                </a:solidFill>
                <a:latin typeface="Gill Sans"/>
                <a:ea typeface="Gill Sans"/>
                <a:cs typeface="Gill Sans"/>
                <a:sym typeface="Gill Sans"/>
              </a:rPr>
              <a:t>DATA DISTRIBUTION AND OUTLIER DETECTION</a:t>
            </a:r>
            <a:endParaRPr sz="1100"/>
          </a:p>
        </p:txBody>
      </p:sp>
      <p:pic>
        <p:nvPicPr>
          <p:cNvPr id="167" name="Google Shape;167;p31"/>
          <p:cNvPicPr preferRelativeResize="0"/>
          <p:nvPr/>
        </p:nvPicPr>
        <p:blipFill>
          <a:blip r:embed="rId3">
            <a:alphaModFix/>
          </a:blip>
          <a:stretch>
            <a:fillRect/>
          </a:stretch>
        </p:blipFill>
        <p:spPr>
          <a:xfrm>
            <a:off x="287194" y="1241850"/>
            <a:ext cx="3646069" cy="3075281"/>
          </a:xfrm>
          <a:prstGeom prst="rect">
            <a:avLst/>
          </a:prstGeom>
          <a:noFill/>
          <a:ln>
            <a:noFill/>
          </a:ln>
        </p:spPr>
      </p:pic>
      <p:pic>
        <p:nvPicPr>
          <p:cNvPr id="168" name="Google Shape;168;p31"/>
          <p:cNvPicPr preferRelativeResize="0"/>
          <p:nvPr/>
        </p:nvPicPr>
        <p:blipFill>
          <a:blip r:embed="rId4">
            <a:alphaModFix/>
          </a:blip>
          <a:stretch>
            <a:fillRect/>
          </a:stretch>
        </p:blipFill>
        <p:spPr>
          <a:xfrm>
            <a:off x="4471144" y="1241850"/>
            <a:ext cx="3828262" cy="307528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73" name="Shape 173"/>
        <p:cNvGrpSpPr/>
        <p:nvPr/>
      </p:nvGrpSpPr>
      <p:grpSpPr>
        <a:xfrm>
          <a:off x="0" y="0"/>
          <a:ext cx="0" cy="0"/>
          <a:chOff x="0" y="0"/>
          <a:chExt cx="0" cy="0"/>
        </a:xfrm>
      </p:grpSpPr>
      <p:sp>
        <p:nvSpPr>
          <p:cNvPr id="174" name="Google Shape;174;p32"/>
          <p:cNvSpPr txBox="1"/>
          <p:nvPr/>
        </p:nvSpPr>
        <p:spPr>
          <a:xfrm>
            <a:off x="1146593" y="121069"/>
            <a:ext cx="6850800" cy="3879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Clr>
                <a:schemeClr val="dk1"/>
              </a:buClr>
              <a:buSzPts val="800"/>
              <a:buFont typeface="Arial"/>
              <a:buNone/>
            </a:pPr>
            <a:r>
              <a:rPr b="1" lang="en" sz="2700">
                <a:solidFill>
                  <a:srgbClr val="FFFFFF"/>
                </a:solidFill>
                <a:latin typeface="Old Standard TT"/>
                <a:ea typeface="Old Standard TT"/>
                <a:cs typeface="Old Standard TT"/>
                <a:sym typeface="Old Standard TT"/>
              </a:rPr>
              <a:t>About our Categorical Variables</a:t>
            </a:r>
            <a:endParaRPr b="1" sz="1100">
              <a:latin typeface="Old Standard TT"/>
              <a:ea typeface="Old Standard TT"/>
              <a:cs typeface="Old Standard TT"/>
              <a:sym typeface="Old Standard TT"/>
            </a:endParaRPr>
          </a:p>
        </p:txBody>
      </p:sp>
      <p:pic>
        <p:nvPicPr>
          <p:cNvPr id="175" name="Google Shape;175;p32"/>
          <p:cNvPicPr preferRelativeResize="0"/>
          <p:nvPr/>
        </p:nvPicPr>
        <p:blipFill>
          <a:blip r:embed="rId3">
            <a:alphaModFix/>
          </a:blip>
          <a:stretch>
            <a:fillRect/>
          </a:stretch>
        </p:blipFill>
        <p:spPr>
          <a:xfrm>
            <a:off x="162650" y="764175"/>
            <a:ext cx="2126075" cy="1938650"/>
          </a:xfrm>
          <a:prstGeom prst="rect">
            <a:avLst/>
          </a:prstGeom>
          <a:noFill/>
          <a:ln>
            <a:noFill/>
          </a:ln>
        </p:spPr>
      </p:pic>
      <p:pic>
        <p:nvPicPr>
          <p:cNvPr id="176" name="Google Shape;176;p32"/>
          <p:cNvPicPr preferRelativeResize="0"/>
          <p:nvPr/>
        </p:nvPicPr>
        <p:blipFill>
          <a:blip r:embed="rId4">
            <a:alphaModFix/>
          </a:blip>
          <a:stretch>
            <a:fillRect/>
          </a:stretch>
        </p:blipFill>
        <p:spPr>
          <a:xfrm>
            <a:off x="2453425" y="778300"/>
            <a:ext cx="2126075" cy="1910376"/>
          </a:xfrm>
          <a:prstGeom prst="rect">
            <a:avLst/>
          </a:prstGeom>
          <a:noFill/>
          <a:ln>
            <a:noFill/>
          </a:ln>
        </p:spPr>
      </p:pic>
      <p:pic>
        <p:nvPicPr>
          <p:cNvPr id="177" name="Google Shape;177;p32"/>
          <p:cNvPicPr preferRelativeResize="0"/>
          <p:nvPr/>
        </p:nvPicPr>
        <p:blipFill>
          <a:blip r:embed="rId5">
            <a:alphaModFix/>
          </a:blip>
          <a:stretch>
            <a:fillRect/>
          </a:stretch>
        </p:blipFill>
        <p:spPr>
          <a:xfrm>
            <a:off x="4744188" y="778313"/>
            <a:ext cx="2024576" cy="1910375"/>
          </a:xfrm>
          <a:prstGeom prst="rect">
            <a:avLst/>
          </a:prstGeom>
          <a:noFill/>
          <a:ln>
            <a:noFill/>
          </a:ln>
        </p:spPr>
      </p:pic>
      <p:pic>
        <p:nvPicPr>
          <p:cNvPr id="178" name="Google Shape;178;p32"/>
          <p:cNvPicPr preferRelativeResize="0"/>
          <p:nvPr/>
        </p:nvPicPr>
        <p:blipFill>
          <a:blip r:embed="rId6">
            <a:alphaModFix/>
          </a:blip>
          <a:stretch>
            <a:fillRect/>
          </a:stretch>
        </p:blipFill>
        <p:spPr>
          <a:xfrm>
            <a:off x="6933475" y="778313"/>
            <a:ext cx="2024576" cy="1910375"/>
          </a:xfrm>
          <a:prstGeom prst="rect">
            <a:avLst/>
          </a:prstGeom>
          <a:noFill/>
          <a:ln>
            <a:noFill/>
          </a:ln>
        </p:spPr>
      </p:pic>
      <p:pic>
        <p:nvPicPr>
          <p:cNvPr id="179" name="Google Shape;179;p32"/>
          <p:cNvPicPr preferRelativeResize="0"/>
          <p:nvPr/>
        </p:nvPicPr>
        <p:blipFill>
          <a:blip r:embed="rId7">
            <a:alphaModFix/>
          </a:blip>
          <a:stretch>
            <a:fillRect/>
          </a:stretch>
        </p:blipFill>
        <p:spPr>
          <a:xfrm>
            <a:off x="162650" y="2958025"/>
            <a:ext cx="2126075" cy="1938650"/>
          </a:xfrm>
          <a:prstGeom prst="rect">
            <a:avLst/>
          </a:prstGeom>
          <a:noFill/>
          <a:ln>
            <a:noFill/>
          </a:ln>
        </p:spPr>
      </p:pic>
      <p:pic>
        <p:nvPicPr>
          <p:cNvPr id="180" name="Google Shape;180;p32"/>
          <p:cNvPicPr preferRelativeResize="0"/>
          <p:nvPr/>
        </p:nvPicPr>
        <p:blipFill>
          <a:blip r:embed="rId8">
            <a:alphaModFix/>
          </a:blip>
          <a:stretch>
            <a:fillRect/>
          </a:stretch>
        </p:blipFill>
        <p:spPr>
          <a:xfrm>
            <a:off x="2453425" y="2958000"/>
            <a:ext cx="2126075" cy="1938650"/>
          </a:xfrm>
          <a:prstGeom prst="rect">
            <a:avLst/>
          </a:prstGeom>
          <a:noFill/>
          <a:ln>
            <a:noFill/>
          </a:ln>
        </p:spPr>
      </p:pic>
      <p:pic>
        <p:nvPicPr>
          <p:cNvPr id="181" name="Google Shape;181;p32"/>
          <p:cNvPicPr preferRelativeResize="0"/>
          <p:nvPr/>
        </p:nvPicPr>
        <p:blipFill>
          <a:blip r:embed="rId9">
            <a:alphaModFix/>
          </a:blip>
          <a:stretch>
            <a:fillRect/>
          </a:stretch>
        </p:blipFill>
        <p:spPr>
          <a:xfrm>
            <a:off x="4741788" y="2958000"/>
            <a:ext cx="2024574" cy="1938650"/>
          </a:xfrm>
          <a:prstGeom prst="rect">
            <a:avLst/>
          </a:prstGeom>
          <a:noFill/>
          <a:ln>
            <a:noFill/>
          </a:ln>
        </p:spPr>
      </p:pic>
      <p:pic>
        <p:nvPicPr>
          <p:cNvPr id="182" name="Google Shape;182;p32"/>
          <p:cNvPicPr preferRelativeResize="0"/>
          <p:nvPr/>
        </p:nvPicPr>
        <p:blipFill>
          <a:blip r:embed="rId10">
            <a:alphaModFix/>
          </a:blip>
          <a:stretch>
            <a:fillRect/>
          </a:stretch>
        </p:blipFill>
        <p:spPr>
          <a:xfrm>
            <a:off x="6928638" y="2958025"/>
            <a:ext cx="2095039" cy="1910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7" name="Shape 187"/>
        <p:cNvGrpSpPr/>
        <p:nvPr/>
      </p:nvGrpSpPr>
      <p:grpSpPr>
        <a:xfrm>
          <a:off x="0" y="0"/>
          <a:ext cx="0" cy="0"/>
          <a:chOff x="0" y="0"/>
          <a:chExt cx="0" cy="0"/>
        </a:xfrm>
      </p:grpSpPr>
      <p:sp>
        <p:nvSpPr>
          <p:cNvPr id="188" name="Google Shape;188;p33"/>
          <p:cNvSpPr txBox="1"/>
          <p:nvPr/>
        </p:nvSpPr>
        <p:spPr>
          <a:xfrm>
            <a:off x="1146593" y="121069"/>
            <a:ext cx="6850800" cy="3879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Clr>
                <a:schemeClr val="dk1"/>
              </a:buClr>
              <a:buSzPts val="800"/>
              <a:buFont typeface="Arial"/>
              <a:buNone/>
            </a:pPr>
            <a:r>
              <a:rPr b="1" lang="en" sz="2700">
                <a:solidFill>
                  <a:srgbClr val="FFFFFF"/>
                </a:solidFill>
                <a:latin typeface="Old Standard TT"/>
                <a:ea typeface="Old Standard TT"/>
                <a:cs typeface="Old Standard TT"/>
                <a:sym typeface="Old Standard TT"/>
              </a:rPr>
              <a:t>About our Categorical Variables</a:t>
            </a:r>
            <a:endParaRPr b="1" sz="1100">
              <a:latin typeface="Old Standard TT"/>
              <a:ea typeface="Old Standard TT"/>
              <a:cs typeface="Old Standard TT"/>
              <a:sym typeface="Old Standard TT"/>
            </a:endParaRPr>
          </a:p>
        </p:txBody>
      </p:sp>
      <p:pic>
        <p:nvPicPr>
          <p:cNvPr id="189" name="Google Shape;189;p33"/>
          <p:cNvPicPr preferRelativeResize="0"/>
          <p:nvPr/>
        </p:nvPicPr>
        <p:blipFill>
          <a:blip r:embed="rId3">
            <a:alphaModFix/>
          </a:blip>
          <a:stretch>
            <a:fillRect/>
          </a:stretch>
        </p:blipFill>
        <p:spPr>
          <a:xfrm>
            <a:off x="152400" y="661375"/>
            <a:ext cx="2126075" cy="1938650"/>
          </a:xfrm>
          <a:prstGeom prst="rect">
            <a:avLst/>
          </a:prstGeom>
          <a:noFill/>
          <a:ln>
            <a:noFill/>
          </a:ln>
        </p:spPr>
      </p:pic>
      <p:pic>
        <p:nvPicPr>
          <p:cNvPr id="190" name="Google Shape;190;p33"/>
          <p:cNvPicPr preferRelativeResize="0"/>
          <p:nvPr/>
        </p:nvPicPr>
        <p:blipFill>
          <a:blip r:embed="rId4">
            <a:alphaModFix/>
          </a:blip>
          <a:stretch>
            <a:fillRect/>
          </a:stretch>
        </p:blipFill>
        <p:spPr>
          <a:xfrm>
            <a:off x="2478750" y="661375"/>
            <a:ext cx="2126075" cy="1938650"/>
          </a:xfrm>
          <a:prstGeom prst="rect">
            <a:avLst/>
          </a:prstGeom>
          <a:noFill/>
          <a:ln>
            <a:noFill/>
          </a:ln>
        </p:spPr>
      </p:pic>
      <p:pic>
        <p:nvPicPr>
          <p:cNvPr id="191" name="Google Shape;191;p33"/>
          <p:cNvPicPr preferRelativeResize="0"/>
          <p:nvPr/>
        </p:nvPicPr>
        <p:blipFill>
          <a:blip r:embed="rId5">
            <a:alphaModFix/>
          </a:blip>
          <a:stretch>
            <a:fillRect/>
          </a:stretch>
        </p:blipFill>
        <p:spPr>
          <a:xfrm>
            <a:off x="4754450" y="661375"/>
            <a:ext cx="2024575" cy="1938650"/>
          </a:xfrm>
          <a:prstGeom prst="rect">
            <a:avLst/>
          </a:prstGeom>
          <a:noFill/>
          <a:ln>
            <a:noFill/>
          </a:ln>
        </p:spPr>
      </p:pic>
      <p:pic>
        <p:nvPicPr>
          <p:cNvPr id="192" name="Google Shape;192;p33"/>
          <p:cNvPicPr preferRelativeResize="0"/>
          <p:nvPr/>
        </p:nvPicPr>
        <p:blipFill>
          <a:blip r:embed="rId6">
            <a:alphaModFix/>
          </a:blip>
          <a:stretch>
            <a:fillRect/>
          </a:stretch>
        </p:blipFill>
        <p:spPr>
          <a:xfrm>
            <a:off x="6928650" y="626825"/>
            <a:ext cx="2126075" cy="1938650"/>
          </a:xfrm>
          <a:prstGeom prst="rect">
            <a:avLst/>
          </a:prstGeom>
          <a:noFill/>
          <a:ln>
            <a:noFill/>
          </a:ln>
        </p:spPr>
      </p:pic>
      <p:pic>
        <p:nvPicPr>
          <p:cNvPr id="193" name="Google Shape;193;p33"/>
          <p:cNvPicPr preferRelativeResize="0"/>
          <p:nvPr/>
        </p:nvPicPr>
        <p:blipFill>
          <a:blip r:embed="rId7">
            <a:alphaModFix/>
          </a:blip>
          <a:stretch>
            <a:fillRect/>
          </a:stretch>
        </p:blipFill>
        <p:spPr>
          <a:xfrm>
            <a:off x="773475" y="2827850"/>
            <a:ext cx="2182475" cy="2163250"/>
          </a:xfrm>
          <a:prstGeom prst="rect">
            <a:avLst/>
          </a:prstGeom>
          <a:noFill/>
          <a:ln>
            <a:noFill/>
          </a:ln>
        </p:spPr>
      </p:pic>
      <p:pic>
        <p:nvPicPr>
          <p:cNvPr id="194" name="Google Shape;194;p33"/>
          <p:cNvPicPr preferRelativeResize="0"/>
          <p:nvPr/>
        </p:nvPicPr>
        <p:blipFill>
          <a:blip r:embed="rId8">
            <a:alphaModFix/>
          </a:blip>
          <a:stretch>
            <a:fillRect/>
          </a:stretch>
        </p:blipFill>
        <p:spPr>
          <a:xfrm>
            <a:off x="3480763" y="2827850"/>
            <a:ext cx="2182475" cy="2163251"/>
          </a:xfrm>
          <a:prstGeom prst="rect">
            <a:avLst/>
          </a:prstGeom>
          <a:noFill/>
          <a:ln>
            <a:noFill/>
          </a:ln>
        </p:spPr>
      </p:pic>
      <p:pic>
        <p:nvPicPr>
          <p:cNvPr id="195" name="Google Shape;195;p33"/>
          <p:cNvPicPr preferRelativeResize="0"/>
          <p:nvPr/>
        </p:nvPicPr>
        <p:blipFill>
          <a:blip r:embed="rId9">
            <a:alphaModFix/>
          </a:blip>
          <a:stretch>
            <a:fillRect/>
          </a:stretch>
        </p:blipFill>
        <p:spPr>
          <a:xfrm>
            <a:off x="6188075" y="2827850"/>
            <a:ext cx="2126075" cy="2163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9" name="Shape 199"/>
        <p:cNvGrpSpPr/>
        <p:nvPr/>
      </p:nvGrpSpPr>
      <p:grpSpPr>
        <a:xfrm>
          <a:off x="0" y="0"/>
          <a:ext cx="0" cy="0"/>
          <a:chOff x="0" y="0"/>
          <a:chExt cx="0" cy="0"/>
        </a:xfrm>
      </p:grpSpPr>
      <p:sp>
        <p:nvSpPr>
          <p:cNvPr id="200" name="Google Shape;200;p34"/>
          <p:cNvSpPr txBox="1"/>
          <p:nvPr>
            <p:ph idx="1" type="body"/>
          </p:nvPr>
        </p:nvSpPr>
        <p:spPr>
          <a:xfrm>
            <a:off x="712213" y="1290940"/>
            <a:ext cx="2523000" cy="2561700"/>
          </a:xfrm>
          <a:prstGeom prst="rect">
            <a:avLst/>
          </a:prstGeom>
          <a:noFill/>
          <a:ln>
            <a:noFill/>
          </a:ln>
        </p:spPr>
        <p:txBody>
          <a:bodyPr anchorCtr="0" anchor="t" bIns="34275" lIns="68575" spcFirstLastPara="1" rIns="68575" wrap="square" tIns="34275">
            <a:noAutofit/>
          </a:bodyPr>
          <a:lstStyle/>
          <a:p>
            <a:pPr indent="-241300" lvl="0" marL="177800" rtl="0" algn="l">
              <a:lnSpc>
                <a:spcPct val="90000"/>
              </a:lnSpc>
              <a:spcBef>
                <a:spcPts val="0"/>
              </a:spcBef>
              <a:spcAft>
                <a:spcPts val="0"/>
              </a:spcAft>
              <a:buClr>
                <a:srgbClr val="FFFFFF"/>
              </a:buClr>
              <a:buSzPts val="2000"/>
              <a:buChar char="●"/>
            </a:pPr>
            <a:r>
              <a:rPr lang="en" sz="2000">
                <a:solidFill>
                  <a:srgbClr val="FFFFFF"/>
                </a:solidFill>
              </a:rPr>
              <a:t>Most of the data attributes seem almost normal</a:t>
            </a:r>
            <a:endParaRPr sz="2000">
              <a:solidFill>
                <a:srgbClr val="FFFFFF"/>
              </a:solidFill>
            </a:endParaRPr>
          </a:p>
          <a:p>
            <a:pPr indent="-241300" lvl="0" marL="177800" rtl="0" algn="l">
              <a:lnSpc>
                <a:spcPct val="90000"/>
              </a:lnSpc>
              <a:spcBef>
                <a:spcPts val="0"/>
              </a:spcBef>
              <a:spcAft>
                <a:spcPts val="0"/>
              </a:spcAft>
              <a:buClr>
                <a:srgbClr val="FFFFFF"/>
              </a:buClr>
              <a:buSzPts val="2000"/>
              <a:buChar char="●"/>
            </a:pPr>
            <a:r>
              <a:rPr lang="en" sz="2000">
                <a:solidFill>
                  <a:srgbClr val="FFFFFF"/>
                </a:solidFill>
              </a:rPr>
              <a:t>There is slight  variations, but nothing major that we should be concerned about.</a:t>
            </a:r>
            <a:endParaRPr sz="2000">
              <a:solidFill>
                <a:srgbClr val="FFFFFF"/>
              </a:solidFill>
            </a:endParaRPr>
          </a:p>
          <a:p>
            <a:pPr indent="0" lvl="1" marL="0" rtl="0" algn="l">
              <a:lnSpc>
                <a:spcPct val="90000"/>
              </a:lnSpc>
              <a:spcBef>
                <a:spcPts val="800"/>
              </a:spcBef>
              <a:spcAft>
                <a:spcPts val="0"/>
              </a:spcAft>
              <a:buSzPts val="1100"/>
              <a:buNone/>
            </a:pPr>
            <a:r>
              <a:t/>
            </a:r>
            <a:endParaRPr sz="1700">
              <a:solidFill>
                <a:srgbClr val="FFFFFF"/>
              </a:solidFill>
            </a:endParaRPr>
          </a:p>
          <a:p>
            <a:pPr indent="0" lvl="1" marL="0" rtl="0" algn="l">
              <a:lnSpc>
                <a:spcPct val="90000"/>
              </a:lnSpc>
              <a:spcBef>
                <a:spcPts val="800"/>
              </a:spcBef>
              <a:spcAft>
                <a:spcPts val="1600"/>
              </a:spcAft>
              <a:buSzPts val="1100"/>
              <a:buNone/>
            </a:pPr>
            <a:r>
              <a:t/>
            </a:r>
            <a:endParaRPr sz="1700">
              <a:solidFill>
                <a:srgbClr val="FFFFFF"/>
              </a:solidFill>
            </a:endParaRPr>
          </a:p>
        </p:txBody>
      </p:sp>
      <p:pic>
        <p:nvPicPr>
          <p:cNvPr id="201" name="Google Shape;201;p34"/>
          <p:cNvPicPr preferRelativeResize="0"/>
          <p:nvPr/>
        </p:nvPicPr>
        <p:blipFill>
          <a:blip r:embed="rId3">
            <a:alphaModFix/>
          </a:blip>
          <a:stretch>
            <a:fillRect/>
          </a:stretch>
        </p:blipFill>
        <p:spPr>
          <a:xfrm>
            <a:off x="3908800" y="114300"/>
            <a:ext cx="4605600" cy="4983724"/>
          </a:xfrm>
          <a:prstGeom prst="rect">
            <a:avLst/>
          </a:prstGeom>
          <a:noFill/>
          <a:ln>
            <a:noFill/>
          </a:ln>
        </p:spPr>
      </p:pic>
      <p:sp>
        <p:nvSpPr>
          <p:cNvPr id="202" name="Google Shape;202;p34"/>
          <p:cNvSpPr txBox="1"/>
          <p:nvPr/>
        </p:nvSpPr>
        <p:spPr>
          <a:xfrm>
            <a:off x="568425" y="244950"/>
            <a:ext cx="3721500" cy="387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2700">
                <a:solidFill>
                  <a:srgbClr val="FFFFFF"/>
                </a:solidFill>
                <a:latin typeface="Old Standard TT"/>
                <a:ea typeface="Old Standard TT"/>
                <a:cs typeface="Old Standard TT"/>
                <a:sym typeface="Old Standard TT"/>
              </a:rPr>
              <a:t>Checking Data Normality</a:t>
            </a:r>
            <a:endParaRPr b="1" sz="1100">
              <a:latin typeface="Old Standard TT"/>
              <a:ea typeface="Old Standard TT"/>
              <a:cs typeface="Old Standard TT"/>
              <a:sym typeface="Old Standard T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